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9" r:id="rId10"/>
    <p:sldId id="264" r:id="rId11"/>
    <p:sldId id="268" r:id="rId12"/>
    <p:sldId id="265" r:id="rId13"/>
    <p:sldId id="266" r:id="rId14"/>
    <p:sldId id="267" r:id="rId15"/>
    <p:sldId id="271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E5016A-32A7-761D-81A7-8BB42E8451D0}" v="2408" dt="2021-02-13T04:11:24.257"/>
    <p1510:client id="{62913470-A6A5-83D3-4634-36E7A4C806D1}" v="3" dt="2021-02-15T01:45:02.571"/>
    <p1510:client id="{6C73139E-02F4-4C9C-AD1D-81E1DCC880CF}" v="265" dt="2021-02-15T01:01:31.5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lton Onderwater" userId="S::colton.onderwater@smtafe.wa.edu.au::be181458-35f0-4a4e-8d54-fbd209084ef3" providerId="AD" clId="Web-{56E5016A-32A7-761D-81A7-8BB42E8451D0}"/>
    <pc:docChg chg="addSld delSld modSld sldOrd">
      <pc:chgData name="Colton Onderwater" userId="S::colton.onderwater@smtafe.wa.edu.au::be181458-35f0-4a4e-8d54-fbd209084ef3" providerId="AD" clId="Web-{56E5016A-32A7-761D-81A7-8BB42E8451D0}" dt="2021-02-13T04:11:23.882" v="1235" actId="20577"/>
      <pc:docMkLst>
        <pc:docMk/>
      </pc:docMkLst>
      <pc:sldChg chg="modSp">
        <pc:chgData name="Colton Onderwater" userId="S::colton.onderwater@smtafe.wa.edu.au::be181458-35f0-4a4e-8d54-fbd209084ef3" providerId="AD" clId="Web-{56E5016A-32A7-761D-81A7-8BB42E8451D0}" dt="2021-02-13T03:18:51.895" v="198" actId="20577"/>
        <pc:sldMkLst>
          <pc:docMk/>
          <pc:sldMk cId="553726541" sldId="256"/>
        </pc:sldMkLst>
        <pc:spChg chg="mod">
          <ac:chgData name="Colton Onderwater" userId="S::colton.onderwater@smtafe.wa.edu.au::be181458-35f0-4a4e-8d54-fbd209084ef3" providerId="AD" clId="Web-{56E5016A-32A7-761D-81A7-8BB42E8451D0}" dt="2021-02-13T03:18:51.895" v="198" actId="20577"/>
          <ac:spMkLst>
            <pc:docMk/>
            <pc:sldMk cId="553726541" sldId="256"/>
            <ac:spMk id="2" creationId="{9FB28281-3783-403A-B1AB-0182A003DFE3}"/>
          </ac:spMkLst>
        </pc:spChg>
      </pc:sldChg>
      <pc:sldChg chg="modSp new">
        <pc:chgData name="Colton Onderwater" userId="S::colton.onderwater@smtafe.wa.edu.au::be181458-35f0-4a4e-8d54-fbd209084ef3" providerId="AD" clId="Web-{56E5016A-32A7-761D-81A7-8BB42E8451D0}" dt="2021-02-13T03:20:09.444" v="246" actId="20577"/>
        <pc:sldMkLst>
          <pc:docMk/>
          <pc:sldMk cId="2323276692" sldId="257"/>
        </pc:sldMkLst>
        <pc:spChg chg="mod">
          <ac:chgData name="Colton Onderwater" userId="S::colton.onderwater@smtafe.wa.edu.au::be181458-35f0-4a4e-8d54-fbd209084ef3" providerId="AD" clId="Web-{56E5016A-32A7-761D-81A7-8BB42E8451D0}" dt="2021-02-13T03:16:24.299" v="38" actId="20577"/>
          <ac:spMkLst>
            <pc:docMk/>
            <pc:sldMk cId="2323276692" sldId="257"/>
            <ac:spMk id="2" creationId="{AFDCE608-9AA3-4BBF-83A7-886BA022F933}"/>
          </ac:spMkLst>
        </pc:spChg>
        <pc:spChg chg="mod">
          <ac:chgData name="Colton Onderwater" userId="S::colton.onderwater@smtafe.wa.edu.au::be181458-35f0-4a4e-8d54-fbd209084ef3" providerId="AD" clId="Web-{56E5016A-32A7-761D-81A7-8BB42E8451D0}" dt="2021-02-13T03:20:09.444" v="246" actId="20577"/>
          <ac:spMkLst>
            <pc:docMk/>
            <pc:sldMk cId="2323276692" sldId="257"/>
            <ac:spMk id="3" creationId="{884578EA-A59B-4D0C-885A-8DE84B6E8333}"/>
          </ac:spMkLst>
        </pc:spChg>
      </pc:sldChg>
      <pc:sldChg chg="addSp delSp modSp new mod setBg addAnim modAnim">
        <pc:chgData name="Colton Onderwater" userId="S::colton.onderwater@smtafe.wa.edu.au::be181458-35f0-4a4e-8d54-fbd209084ef3" providerId="AD" clId="Web-{56E5016A-32A7-761D-81A7-8BB42E8451D0}" dt="2021-02-13T03:36:35.278" v="382" actId="1076"/>
        <pc:sldMkLst>
          <pc:docMk/>
          <pc:sldMk cId="9540238" sldId="258"/>
        </pc:sldMkLst>
        <pc:spChg chg="mod">
          <ac:chgData name="Colton Onderwater" userId="S::colton.onderwater@smtafe.wa.edu.au::be181458-35f0-4a4e-8d54-fbd209084ef3" providerId="AD" clId="Web-{56E5016A-32A7-761D-81A7-8BB42E8451D0}" dt="2021-02-13T03:21:35.586" v="274"/>
          <ac:spMkLst>
            <pc:docMk/>
            <pc:sldMk cId="9540238" sldId="258"/>
            <ac:spMk id="2" creationId="{50AA3F72-1FA4-4589-A5D4-55701D9A9D6D}"/>
          </ac:spMkLst>
        </pc:spChg>
        <pc:spChg chg="mod">
          <ac:chgData name="Colton Onderwater" userId="S::colton.onderwater@smtafe.wa.edu.au::be181458-35f0-4a4e-8d54-fbd209084ef3" providerId="AD" clId="Web-{56E5016A-32A7-761D-81A7-8BB42E8451D0}" dt="2021-02-13T03:36:25.231" v="376" actId="20577"/>
          <ac:spMkLst>
            <pc:docMk/>
            <pc:sldMk cId="9540238" sldId="258"/>
            <ac:spMk id="3" creationId="{17730130-246A-4E23-B9F8-0DD27E773864}"/>
          </ac:spMkLst>
        </pc:spChg>
        <pc:spChg chg="add del mod">
          <ac:chgData name="Colton Onderwater" userId="S::colton.onderwater@smtafe.wa.edu.au::be181458-35f0-4a4e-8d54-fbd209084ef3" providerId="AD" clId="Web-{56E5016A-32A7-761D-81A7-8BB42E8451D0}" dt="2021-02-13T03:33:21.775" v="367"/>
          <ac:spMkLst>
            <pc:docMk/>
            <pc:sldMk cId="9540238" sldId="258"/>
            <ac:spMk id="5" creationId="{ED5BED15-DB05-4181-BB82-687DB35BDE87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9" creationId="{40C8693A-B687-4F5E-B86B-B4F11D52347E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15" creationId="{E7B58214-716F-43B8-8272-85CE2B9AB0B5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17" creationId="{2A5C070E-7DB1-4147-B6A8-D14B9C40E159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19" creationId="{A31070C9-36CD-4B65-8159-324995821FB9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21" creationId="{89C35FB2-5194-4BE0-92D0-464E2B7116C7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26" creationId="{40C8693A-B687-4F5E-B86B-B4F11D52347E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32" creationId="{E7B58214-716F-43B8-8272-85CE2B9AB0B5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34" creationId="{2A5C070E-7DB1-4147-B6A8-D14B9C40E159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36" creationId="{A31070C9-36CD-4B65-8159-324995821FB9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2:09.633" v="284"/>
          <ac:spMkLst>
            <pc:docMk/>
            <pc:sldMk cId="9540238" sldId="258"/>
            <ac:spMk id="38" creationId="{89C35FB2-5194-4BE0-92D0-464E2B7116C7}"/>
          </ac:spMkLst>
        </pc:spChg>
        <pc:picChg chg="add del mod">
          <ac:chgData name="Colton Onderwater" userId="S::colton.onderwater@smtafe.wa.edu.au::be181458-35f0-4a4e-8d54-fbd209084ef3" providerId="AD" clId="Web-{56E5016A-32A7-761D-81A7-8BB42E8451D0}" dt="2021-02-13T03:32:48.602" v="363"/>
          <ac:picMkLst>
            <pc:docMk/>
            <pc:sldMk cId="9540238" sldId="258"/>
            <ac:picMk id="4" creationId="{0F2191E5-CF3B-409E-9543-9E074898F643}"/>
          </ac:picMkLst>
        </pc:picChg>
        <pc:picChg chg="add del mod">
          <ac:chgData name="Colton Onderwater" userId="S::colton.onderwater@smtafe.wa.edu.au::be181458-35f0-4a4e-8d54-fbd209084ef3" providerId="AD" clId="Web-{56E5016A-32A7-761D-81A7-8BB42E8451D0}" dt="2021-02-13T03:34:31.354" v="372"/>
          <ac:picMkLst>
            <pc:docMk/>
            <pc:sldMk cId="9540238" sldId="258"/>
            <ac:picMk id="6" creationId="{C22D08DC-C876-4CF5-9F31-F7E4C1479065}"/>
          </ac:picMkLst>
        </pc:picChg>
        <pc:picChg chg="add mod">
          <ac:chgData name="Colton Onderwater" userId="S::colton.onderwater@smtafe.wa.edu.au::be181458-35f0-4a4e-8d54-fbd209084ef3" providerId="AD" clId="Web-{56E5016A-32A7-761D-81A7-8BB42E8451D0}" dt="2021-02-13T03:36:35.278" v="382" actId="1076"/>
          <ac:picMkLst>
            <pc:docMk/>
            <pc:sldMk cId="9540238" sldId="258"/>
            <ac:picMk id="7" creationId="{9F157152-73D8-4DBD-9890-1B42E843FCD1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3:22:09.633" v="284"/>
          <ac:picMkLst>
            <pc:docMk/>
            <pc:sldMk cId="9540238" sldId="258"/>
            <ac:picMk id="11" creationId="{D51084F9-D042-49BE-9E1A-43E583B98FCC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3:22:09.633" v="284"/>
          <ac:picMkLst>
            <pc:docMk/>
            <pc:sldMk cId="9540238" sldId="258"/>
            <ac:picMk id="13" creationId="{EE65CA45-264D-4FD3-9249-3CB04EC97E80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22:09.633" v="284"/>
          <ac:picMkLst>
            <pc:docMk/>
            <pc:sldMk cId="9540238" sldId="258"/>
            <ac:picMk id="28" creationId="{D51084F9-D042-49BE-9E1A-43E583B98FCC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22:09.633" v="284"/>
          <ac:picMkLst>
            <pc:docMk/>
            <pc:sldMk cId="9540238" sldId="258"/>
            <ac:picMk id="30" creationId="{EE65CA45-264D-4FD3-9249-3CB04EC97E80}"/>
          </ac:picMkLst>
        </pc:picChg>
      </pc:sldChg>
      <pc:sldChg chg="addSp delSp modSp new mod setBg setClrOvrMap">
        <pc:chgData name="Colton Onderwater" userId="S::colton.onderwater@smtafe.wa.edu.au::be181458-35f0-4a4e-8d54-fbd209084ef3" providerId="AD" clId="Web-{56E5016A-32A7-761D-81A7-8BB42E8451D0}" dt="2021-02-13T03:23:49.013" v="302"/>
        <pc:sldMkLst>
          <pc:docMk/>
          <pc:sldMk cId="1222926577" sldId="259"/>
        </pc:sldMkLst>
        <pc:spChg chg="add del mod">
          <ac:chgData name="Colton Onderwater" userId="S::colton.onderwater@smtafe.wa.edu.au::be181458-35f0-4a4e-8d54-fbd209084ef3" providerId="AD" clId="Web-{56E5016A-32A7-761D-81A7-8BB42E8451D0}" dt="2021-02-13T03:23:25.372" v="299"/>
          <ac:spMkLst>
            <pc:docMk/>
            <pc:sldMk cId="1222926577" sldId="259"/>
            <ac:spMk id="3" creationId="{B6E8E928-F335-46AD-969D-F5044441DACB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22:52.449" v="293"/>
          <ac:spMkLst>
            <pc:docMk/>
            <pc:sldMk cId="1222926577" sldId="259"/>
            <ac:spMk id="4" creationId="{9A926BDB-98EF-43B0-A66B-1A6EF8FB2835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22:44.465" v="289"/>
          <ac:spMkLst>
            <pc:docMk/>
            <pc:sldMk cId="1222926577" sldId="259"/>
            <ac:spMk id="7" creationId="{DD198664-99F1-44BC-BBCD-4265763F522C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3:49.013" v="302"/>
          <ac:spMkLst>
            <pc:docMk/>
            <pc:sldMk cId="1222926577" sldId="259"/>
            <ac:spMk id="10" creationId="{9A926BDB-98EF-43B0-A66B-1A6EF8FB2835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22:52.449" v="293"/>
          <ac:spMkLst>
            <pc:docMk/>
            <pc:sldMk cId="1222926577" sldId="259"/>
            <ac:spMk id="11" creationId="{90FADDEF-2C10-4B0B-868E-6A655B671DAC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3:49.013" v="302"/>
          <ac:spMkLst>
            <pc:docMk/>
            <pc:sldMk cId="1222926577" sldId="259"/>
            <ac:spMk id="14" creationId="{90FADDEF-2C10-4B0B-868E-6A655B671DAC}"/>
          </ac:spMkLst>
        </pc:spChg>
        <pc:picChg chg="add del mod">
          <ac:chgData name="Colton Onderwater" userId="S::colton.onderwater@smtafe.wa.edu.au::be181458-35f0-4a4e-8d54-fbd209084ef3" providerId="AD" clId="Web-{56E5016A-32A7-761D-81A7-8BB42E8451D0}" dt="2021-02-13T03:22:54.793" v="295"/>
          <ac:picMkLst>
            <pc:docMk/>
            <pc:sldMk cId="1222926577" sldId="259"/>
            <ac:picMk id="2" creationId="{D7497A62-927B-4F78-B6D9-82AC8EB2E70D}"/>
          </ac:picMkLst>
        </pc:picChg>
        <pc:picChg chg="add mod">
          <ac:chgData name="Colton Onderwater" userId="S::colton.onderwater@smtafe.wa.edu.au::be181458-35f0-4a4e-8d54-fbd209084ef3" providerId="AD" clId="Web-{56E5016A-32A7-761D-81A7-8BB42E8451D0}" dt="2021-02-13T03:23:49.013" v="302"/>
          <ac:picMkLst>
            <pc:docMk/>
            <pc:sldMk cId="1222926577" sldId="259"/>
            <ac:picMk id="5" creationId="{0435A0B2-0B94-4E46-A6FC-12E7CDBD8C8F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3:22:52.449" v="293"/>
          <ac:picMkLst>
            <pc:docMk/>
            <pc:sldMk cId="1222926577" sldId="259"/>
            <ac:picMk id="9" creationId="{A722A754-56A5-43DA-ADE3-C2704FABA2DC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23:49.013" v="302"/>
          <ac:picMkLst>
            <pc:docMk/>
            <pc:sldMk cId="1222926577" sldId="259"/>
            <ac:picMk id="12" creationId="{A722A754-56A5-43DA-ADE3-C2704FABA2DC}"/>
          </ac:picMkLst>
        </pc:picChg>
      </pc:sldChg>
      <pc:sldChg chg="addSp modSp new mod setBg addAnim modAnim">
        <pc:chgData name="Colton Onderwater" userId="S::colton.onderwater@smtafe.wa.edu.au::be181458-35f0-4a4e-8d54-fbd209084ef3" providerId="AD" clId="Web-{56E5016A-32A7-761D-81A7-8BB42E8451D0}" dt="2021-02-13T03:32:30.039" v="357" actId="14100"/>
        <pc:sldMkLst>
          <pc:docMk/>
          <pc:sldMk cId="1897613660" sldId="260"/>
        </pc:sldMkLst>
        <pc:spChg chg="mod">
          <ac:chgData name="Colton Onderwater" userId="S::colton.onderwater@smtafe.wa.edu.au::be181458-35f0-4a4e-8d54-fbd209084ef3" providerId="AD" clId="Web-{56E5016A-32A7-761D-81A7-8BB42E8451D0}" dt="2021-02-13T03:25:21.203" v="315"/>
          <ac:spMkLst>
            <pc:docMk/>
            <pc:sldMk cId="1897613660" sldId="260"/>
            <ac:spMk id="2" creationId="{D551B7DA-2E00-465D-82C0-ED903C501BB1}"/>
          </ac:spMkLst>
        </pc:spChg>
        <pc:spChg chg="mod ord">
          <ac:chgData name="Colton Onderwater" userId="S::colton.onderwater@smtafe.wa.edu.au::be181458-35f0-4a4e-8d54-fbd209084ef3" providerId="AD" clId="Web-{56E5016A-32A7-761D-81A7-8BB42E8451D0}" dt="2021-02-13T03:25:21.203" v="315"/>
          <ac:spMkLst>
            <pc:docMk/>
            <pc:sldMk cId="1897613660" sldId="260"/>
            <ac:spMk id="3" creationId="{C45F3571-9888-43FD-B2A5-525AFDDF7153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5:21.203" v="315"/>
          <ac:spMkLst>
            <pc:docMk/>
            <pc:sldMk cId="1897613660" sldId="260"/>
            <ac:spMk id="9" creationId="{62C9A412-6D33-4176-9157-E3B99D3AC2F4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5:21.203" v="315"/>
          <ac:spMkLst>
            <pc:docMk/>
            <pc:sldMk cId="1897613660" sldId="260"/>
            <ac:spMk id="15" creationId="{F2A188AC-153B-4A00-B5A5-794810FA01AC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5:21.203" v="315"/>
          <ac:spMkLst>
            <pc:docMk/>
            <pc:sldMk cId="1897613660" sldId="260"/>
            <ac:spMk id="17" creationId="{C61FC670-9D36-4874-9280-16FEDEA4C6CF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5:21.203" v="315"/>
          <ac:spMkLst>
            <pc:docMk/>
            <pc:sldMk cId="1897613660" sldId="260"/>
            <ac:spMk id="19" creationId="{236FD2F9-5FC0-4B1C-A95A-266B3379CB2A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25:21.203" v="315"/>
          <ac:spMkLst>
            <pc:docMk/>
            <pc:sldMk cId="1897613660" sldId="260"/>
            <ac:spMk id="21" creationId="{8C547AF4-DD54-40F6-9F0C-1D4C014EB58F}"/>
          </ac:spMkLst>
        </pc:spChg>
        <pc:picChg chg="add mod">
          <ac:chgData name="Colton Onderwater" userId="S::colton.onderwater@smtafe.wa.edu.au::be181458-35f0-4a4e-8d54-fbd209084ef3" providerId="AD" clId="Web-{56E5016A-32A7-761D-81A7-8BB42E8451D0}" dt="2021-02-13T03:32:30.039" v="357" actId="14100"/>
          <ac:picMkLst>
            <pc:docMk/>
            <pc:sldMk cId="1897613660" sldId="260"/>
            <ac:picMk id="4" creationId="{4EF1D079-6D38-4B93-86CC-7CB47202E228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25:21.203" v="315"/>
          <ac:picMkLst>
            <pc:docMk/>
            <pc:sldMk cId="1897613660" sldId="260"/>
            <ac:picMk id="11" creationId="{4B943304-F883-42A9-840F-CC318A256D77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25:21.203" v="315"/>
          <ac:picMkLst>
            <pc:docMk/>
            <pc:sldMk cId="1897613660" sldId="260"/>
            <ac:picMk id="13" creationId="{1AAFC6A7-C24E-4A7C-9566-DB74CCFEF366}"/>
          </ac:picMkLst>
        </pc:picChg>
      </pc:sldChg>
      <pc:sldChg chg="addSp delSp modSp new">
        <pc:chgData name="Colton Onderwater" userId="S::colton.onderwater@smtafe.wa.edu.au::be181458-35f0-4a4e-8d54-fbd209084ef3" providerId="AD" clId="Web-{56E5016A-32A7-761D-81A7-8BB42E8451D0}" dt="2021-02-13T03:28:05.878" v="340" actId="1076"/>
        <pc:sldMkLst>
          <pc:docMk/>
          <pc:sldMk cId="2301161710" sldId="261"/>
        </pc:sldMkLst>
        <pc:spChg chg="mod">
          <ac:chgData name="Colton Onderwater" userId="S::colton.onderwater@smtafe.wa.edu.au::be181458-35f0-4a4e-8d54-fbd209084ef3" providerId="AD" clId="Web-{56E5016A-32A7-761D-81A7-8BB42E8451D0}" dt="2021-02-13T03:26:07.719" v="320" actId="20577"/>
          <ac:spMkLst>
            <pc:docMk/>
            <pc:sldMk cId="2301161710" sldId="261"/>
            <ac:spMk id="2" creationId="{F8381471-CAC6-46D5-9F6D-7C9DD8C6092B}"/>
          </ac:spMkLst>
        </pc:spChg>
        <pc:spChg chg="add mod">
          <ac:chgData name="Colton Onderwater" userId="S::colton.onderwater@smtafe.wa.edu.au::be181458-35f0-4a4e-8d54-fbd209084ef3" providerId="AD" clId="Web-{56E5016A-32A7-761D-81A7-8BB42E8451D0}" dt="2021-02-13T03:28:05.878" v="340" actId="1076"/>
          <ac:spMkLst>
            <pc:docMk/>
            <pc:sldMk cId="2301161710" sldId="261"/>
            <ac:spMk id="8" creationId="{40680671-8B61-4BC7-9752-09030C81F92F}"/>
          </ac:spMkLst>
        </pc:spChg>
        <pc:picChg chg="add del mod">
          <ac:chgData name="Colton Onderwater" userId="S::colton.onderwater@smtafe.wa.edu.au::be181458-35f0-4a4e-8d54-fbd209084ef3" providerId="AD" clId="Web-{56E5016A-32A7-761D-81A7-8BB42E8451D0}" dt="2021-02-13T03:26:16.610" v="322"/>
          <ac:picMkLst>
            <pc:docMk/>
            <pc:sldMk cId="2301161710" sldId="261"/>
            <ac:picMk id="3" creationId="{4B5F258A-AC5A-405D-8F34-2504CB84B0C5}"/>
          </ac:picMkLst>
        </pc:picChg>
        <pc:picChg chg="add del mod">
          <ac:chgData name="Colton Onderwater" userId="S::colton.onderwater@smtafe.wa.edu.au::be181458-35f0-4a4e-8d54-fbd209084ef3" providerId="AD" clId="Web-{56E5016A-32A7-761D-81A7-8BB42E8451D0}" dt="2021-02-13T03:26:37.329" v="326"/>
          <ac:picMkLst>
            <pc:docMk/>
            <pc:sldMk cId="2301161710" sldId="261"/>
            <ac:picMk id="4" creationId="{F48E57E7-EF4E-4F3C-8DDC-F79CC8883604}"/>
          </ac:picMkLst>
        </pc:picChg>
        <pc:picChg chg="add del mod">
          <ac:chgData name="Colton Onderwater" userId="S::colton.onderwater@smtafe.wa.edu.au::be181458-35f0-4a4e-8d54-fbd209084ef3" providerId="AD" clId="Web-{56E5016A-32A7-761D-81A7-8BB42E8451D0}" dt="2021-02-13T03:26:52.970" v="328"/>
          <ac:picMkLst>
            <pc:docMk/>
            <pc:sldMk cId="2301161710" sldId="261"/>
            <ac:picMk id="5" creationId="{3C277C48-2B01-40EA-8024-A7CD1174CF28}"/>
          </ac:picMkLst>
        </pc:picChg>
        <pc:picChg chg="add del mod">
          <ac:chgData name="Colton Onderwater" userId="S::colton.onderwater@smtafe.wa.edu.au::be181458-35f0-4a4e-8d54-fbd209084ef3" providerId="AD" clId="Web-{56E5016A-32A7-761D-81A7-8BB42E8451D0}" dt="2021-02-13T03:27:48.237" v="335"/>
          <ac:picMkLst>
            <pc:docMk/>
            <pc:sldMk cId="2301161710" sldId="261"/>
            <ac:picMk id="6" creationId="{95CBB77E-B7AF-4507-ABC4-FB11460B1502}"/>
          </ac:picMkLst>
        </pc:picChg>
        <pc:picChg chg="add mod">
          <ac:chgData name="Colton Onderwater" userId="S::colton.onderwater@smtafe.wa.edu.au::be181458-35f0-4a4e-8d54-fbd209084ef3" providerId="AD" clId="Web-{56E5016A-32A7-761D-81A7-8BB42E8451D0}" dt="2021-02-13T03:27:59.613" v="339" actId="1076"/>
          <ac:picMkLst>
            <pc:docMk/>
            <pc:sldMk cId="2301161710" sldId="261"/>
            <ac:picMk id="7" creationId="{DB6F5BE1-B520-41F0-8376-C794853D81AB}"/>
          </ac:picMkLst>
        </pc:picChg>
      </pc:sldChg>
      <pc:sldChg chg="addSp modSp new mod setBg">
        <pc:chgData name="Colton Onderwater" userId="S::colton.onderwater@smtafe.wa.edu.au::be181458-35f0-4a4e-8d54-fbd209084ef3" providerId="AD" clId="Web-{56E5016A-32A7-761D-81A7-8BB42E8451D0}" dt="2021-02-13T03:32:26.321" v="356" actId="14100"/>
        <pc:sldMkLst>
          <pc:docMk/>
          <pc:sldMk cId="2689450426" sldId="262"/>
        </pc:sldMkLst>
        <pc:spChg chg="mod">
          <ac:chgData name="Colton Onderwater" userId="S::colton.onderwater@smtafe.wa.edu.au::be181458-35f0-4a4e-8d54-fbd209084ef3" providerId="AD" clId="Web-{56E5016A-32A7-761D-81A7-8BB42E8451D0}" dt="2021-02-13T03:32:09.930" v="355"/>
          <ac:spMkLst>
            <pc:docMk/>
            <pc:sldMk cId="2689450426" sldId="262"/>
            <ac:spMk id="2" creationId="{6A247311-285A-4F84-8560-A8993210772F}"/>
          </ac:spMkLst>
        </pc:spChg>
        <pc:spChg chg="mod">
          <ac:chgData name="Colton Onderwater" userId="S::colton.onderwater@smtafe.wa.edu.au::be181458-35f0-4a4e-8d54-fbd209084ef3" providerId="AD" clId="Web-{56E5016A-32A7-761D-81A7-8BB42E8451D0}" dt="2021-02-13T03:32:09.930" v="355"/>
          <ac:spMkLst>
            <pc:docMk/>
            <pc:sldMk cId="2689450426" sldId="262"/>
            <ac:spMk id="3" creationId="{841EA926-F684-476B-A9C8-BC33D05E5C46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32:09.930" v="355"/>
          <ac:spMkLst>
            <pc:docMk/>
            <pc:sldMk cId="2689450426" sldId="262"/>
            <ac:spMk id="9" creationId="{9B0F3308-12C4-4DD7-ABB4-D0DFAA3CF6DE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32:09.930" v="355"/>
          <ac:spMkLst>
            <pc:docMk/>
            <pc:sldMk cId="2689450426" sldId="262"/>
            <ac:spMk id="15" creationId="{73AFD74C-283C-45BD-885B-6E6635E4B3F1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32:09.930" v="355"/>
          <ac:spMkLst>
            <pc:docMk/>
            <pc:sldMk cId="2689450426" sldId="262"/>
            <ac:spMk id="17" creationId="{CE3DE725-FEB0-422F-BDBA-A29C95768A3F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32:09.930" v="355"/>
          <ac:spMkLst>
            <pc:docMk/>
            <pc:sldMk cId="2689450426" sldId="262"/>
            <ac:spMk id="19" creationId="{05058156-257B-4118-BA50-5869C8AF6AD7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32:09.930" v="355"/>
          <ac:spMkLst>
            <pc:docMk/>
            <pc:sldMk cId="2689450426" sldId="262"/>
            <ac:spMk id="21" creationId="{D23B4D99-FEA8-489A-8436-A2F113BE1B6E}"/>
          </ac:spMkLst>
        </pc:spChg>
        <pc:picChg chg="add mod">
          <ac:chgData name="Colton Onderwater" userId="S::colton.onderwater@smtafe.wa.edu.au::be181458-35f0-4a4e-8d54-fbd209084ef3" providerId="AD" clId="Web-{56E5016A-32A7-761D-81A7-8BB42E8451D0}" dt="2021-02-13T03:32:26.321" v="356" actId="14100"/>
          <ac:picMkLst>
            <pc:docMk/>
            <pc:sldMk cId="2689450426" sldId="262"/>
            <ac:picMk id="4" creationId="{416D6116-D955-4C7F-995E-DB594700301C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32:09.930" v="355"/>
          <ac:picMkLst>
            <pc:docMk/>
            <pc:sldMk cId="2689450426" sldId="262"/>
            <ac:picMk id="11" creationId="{6A24046D-AAB6-4470-AC22-6448D576E5B5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32:09.930" v="355"/>
          <ac:picMkLst>
            <pc:docMk/>
            <pc:sldMk cId="2689450426" sldId="262"/>
            <ac:picMk id="13" creationId="{211A0A85-392D-49DA-B9EC-82262B3B9614}"/>
          </ac:picMkLst>
        </pc:picChg>
      </pc:sldChg>
      <pc:sldChg chg="modSp new ord">
        <pc:chgData name="Colton Onderwater" userId="S::colton.onderwater@smtafe.wa.edu.au::be181458-35f0-4a4e-8d54-fbd209084ef3" providerId="AD" clId="Web-{56E5016A-32A7-761D-81A7-8BB42E8451D0}" dt="2021-02-13T03:48:22.856" v="506"/>
        <pc:sldMkLst>
          <pc:docMk/>
          <pc:sldMk cId="1275582603" sldId="263"/>
        </pc:sldMkLst>
        <pc:spChg chg="mod">
          <ac:chgData name="Colton Onderwater" userId="S::colton.onderwater@smtafe.wa.edu.au::be181458-35f0-4a4e-8d54-fbd209084ef3" providerId="AD" clId="Web-{56E5016A-32A7-761D-81A7-8BB42E8451D0}" dt="2021-02-13T03:44:06.320" v="392" actId="20577"/>
          <ac:spMkLst>
            <pc:docMk/>
            <pc:sldMk cId="1275582603" sldId="263"/>
            <ac:spMk id="2" creationId="{56C828C9-A575-4DB1-86B9-6C9886B5ECC7}"/>
          </ac:spMkLst>
        </pc:spChg>
        <pc:spChg chg="mod">
          <ac:chgData name="Colton Onderwater" userId="S::colton.onderwater@smtafe.wa.edu.au::be181458-35f0-4a4e-8d54-fbd209084ef3" providerId="AD" clId="Web-{56E5016A-32A7-761D-81A7-8BB42E8451D0}" dt="2021-02-13T03:45:54.525" v="462" actId="20577"/>
          <ac:spMkLst>
            <pc:docMk/>
            <pc:sldMk cId="1275582603" sldId="263"/>
            <ac:spMk id="3" creationId="{BE95413A-4290-46E7-B852-B3BED6F036CD}"/>
          </ac:spMkLst>
        </pc:spChg>
      </pc:sldChg>
      <pc:sldChg chg="addSp modSp new mod setBg">
        <pc:chgData name="Colton Onderwater" userId="S::colton.onderwater@smtafe.wa.edu.au::be181458-35f0-4a4e-8d54-fbd209084ef3" providerId="AD" clId="Web-{56E5016A-32A7-761D-81A7-8BB42E8451D0}" dt="2021-02-13T03:47:43.246" v="500"/>
        <pc:sldMkLst>
          <pc:docMk/>
          <pc:sldMk cId="526094493" sldId="264"/>
        </pc:sldMkLst>
        <pc:spChg chg="mod">
          <ac:chgData name="Colton Onderwater" userId="S::colton.onderwater@smtafe.wa.edu.au::be181458-35f0-4a4e-8d54-fbd209084ef3" providerId="AD" clId="Web-{56E5016A-32A7-761D-81A7-8BB42E8451D0}" dt="2021-02-13T03:47:43.246" v="500"/>
          <ac:spMkLst>
            <pc:docMk/>
            <pc:sldMk cId="526094493" sldId="264"/>
            <ac:spMk id="2" creationId="{21480440-D0DD-4A45-B23D-5AB07090C6A6}"/>
          </ac:spMkLst>
        </pc:spChg>
        <pc:spChg chg="mod ord">
          <ac:chgData name="Colton Onderwater" userId="S::colton.onderwater@smtafe.wa.edu.au::be181458-35f0-4a4e-8d54-fbd209084ef3" providerId="AD" clId="Web-{56E5016A-32A7-761D-81A7-8BB42E8451D0}" dt="2021-02-13T03:47:43.246" v="500"/>
          <ac:spMkLst>
            <pc:docMk/>
            <pc:sldMk cId="526094493" sldId="264"/>
            <ac:spMk id="3" creationId="{FE58C17A-B830-4800-81A8-78357EFBB6BA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47:43.246" v="500"/>
          <ac:spMkLst>
            <pc:docMk/>
            <pc:sldMk cId="526094493" sldId="264"/>
            <ac:spMk id="9" creationId="{62C9A412-6D33-4176-9157-E3B99D3AC2F4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47:43.246" v="500"/>
          <ac:spMkLst>
            <pc:docMk/>
            <pc:sldMk cId="526094493" sldId="264"/>
            <ac:spMk id="15" creationId="{F2A188AC-153B-4A00-B5A5-794810FA01AC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47:43.246" v="500"/>
          <ac:spMkLst>
            <pc:docMk/>
            <pc:sldMk cId="526094493" sldId="264"/>
            <ac:spMk id="17" creationId="{C61FC670-9D36-4874-9280-16FEDEA4C6CF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47:43.246" v="500"/>
          <ac:spMkLst>
            <pc:docMk/>
            <pc:sldMk cId="526094493" sldId="264"/>
            <ac:spMk id="19" creationId="{236FD2F9-5FC0-4B1C-A95A-266B3379CB2A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47:43.246" v="500"/>
          <ac:spMkLst>
            <pc:docMk/>
            <pc:sldMk cId="526094493" sldId="264"/>
            <ac:spMk id="21" creationId="{8C547AF4-DD54-40F6-9F0C-1D4C014EB58F}"/>
          </ac:spMkLst>
        </pc:spChg>
        <pc:picChg chg="add mod">
          <ac:chgData name="Colton Onderwater" userId="S::colton.onderwater@smtafe.wa.edu.au::be181458-35f0-4a4e-8d54-fbd209084ef3" providerId="AD" clId="Web-{56E5016A-32A7-761D-81A7-8BB42E8451D0}" dt="2021-02-13T03:47:43.246" v="500"/>
          <ac:picMkLst>
            <pc:docMk/>
            <pc:sldMk cId="526094493" sldId="264"/>
            <ac:picMk id="4" creationId="{B5FD9907-414A-4F63-8C16-59A0EAB77291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47:43.246" v="500"/>
          <ac:picMkLst>
            <pc:docMk/>
            <pc:sldMk cId="526094493" sldId="264"/>
            <ac:picMk id="11" creationId="{4B943304-F883-42A9-840F-CC318A256D77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47:43.246" v="500"/>
          <ac:picMkLst>
            <pc:docMk/>
            <pc:sldMk cId="526094493" sldId="264"/>
            <ac:picMk id="13" creationId="{1AAFC6A7-C24E-4A7C-9566-DB74CCFEF366}"/>
          </ac:picMkLst>
        </pc:picChg>
      </pc:sldChg>
      <pc:sldChg chg="addSp delSp modSp new mod ord setBg setClrOvrMap">
        <pc:chgData name="Colton Onderwater" userId="S::colton.onderwater@smtafe.wa.edu.au::be181458-35f0-4a4e-8d54-fbd209084ef3" providerId="AD" clId="Web-{56E5016A-32A7-761D-81A7-8BB42E8451D0}" dt="2021-02-13T03:51:54.501" v="648" actId="20577"/>
        <pc:sldMkLst>
          <pc:docMk/>
          <pc:sldMk cId="3885223754" sldId="265"/>
        </pc:sldMkLst>
        <pc:spChg chg="mod">
          <ac:chgData name="Colton Onderwater" userId="S::colton.onderwater@smtafe.wa.edu.au::be181458-35f0-4a4e-8d54-fbd209084ef3" providerId="AD" clId="Web-{56E5016A-32A7-761D-81A7-8BB42E8451D0}" dt="2021-02-13T03:50:49.875" v="644"/>
          <ac:spMkLst>
            <pc:docMk/>
            <pc:sldMk cId="3885223754" sldId="265"/>
            <ac:spMk id="2" creationId="{CE385756-FB8B-435B-A393-55F8FC05B3EE}"/>
          </ac:spMkLst>
        </pc:spChg>
        <pc:spChg chg="mod">
          <ac:chgData name="Colton Onderwater" userId="S::colton.onderwater@smtafe.wa.edu.au::be181458-35f0-4a4e-8d54-fbd209084ef3" providerId="AD" clId="Web-{56E5016A-32A7-761D-81A7-8BB42E8451D0}" dt="2021-02-13T03:51:54.501" v="648" actId="20577"/>
          <ac:spMkLst>
            <pc:docMk/>
            <pc:sldMk cId="3885223754" sldId="265"/>
            <ac:spMk id="3" creationId="{1AA31065-D9C2-44A4-9C4E-922860A2515B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50:49.875" v="644"/>
          <ac:spMkLst>
            <pc:docMk/>
            <pc:sldMk cId="3885223754" sldId="265"/>
            <ac:spMk id="5" creationId="{441B7737-E3D8-47F4-8B54-7529C7A83642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50:49.875" v="644"/>
          <ac:spMkLst>
            <pc:docMk/>
            <pc:sldMk cId="3885223754" sldId="265"/>
            <ac:spMk id="6" creationId="{5CDAD12E-853D-4E20-9104-7129A3BF0D47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0:49.844" v="643"/>
          <ac:spMkLst>
            <pc:docMk/>
            <pc:sldMk cId="3885223754" sldId="265"/>
            <ac:spMk id="8" creationId="{8D8B8BFF-ABC6-4302-9767-D2ADEE381FA8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50:49.875" v="644"/>
          <ac:spMkLst>
            <pc:docMk/>
            <pc:sldMk cId="3885223754" sldId="265"/>
            <ac:spMk id="11" creationId="{AC1E939A-6A69-42AE-8471-3AD3A74AD78A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0:49.844" v="643"/>
          <ac:spMkLst>
            <pc:docMk/>
            <pc:sldMk cId="3885223754" sldId="265"/>
            <ac:spMk id="12" creationId="{BB17FFD2-DBC7-4ABB-B2A0-7E18EC1B8074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50:49.875" v="644"/>
          <ac:spMkLst>
            <pc:docMk/>
            <pc:sldMk cId="3885223754" sldId="265"/>
            <ac:spMk id="13" creationId="{A0B5529D-5CAA-4BF2-B5C9-34705E7661F9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0:49.844" v="643"/>
          <ac:spMkLst>
            <pc:docMk/>
            <pc:sldMk cId="3885223754" sldId="265"/>
            <ac:spMk id="14" creationId="{7AFFF3F7-4395-4F19-BC12-8940796BE3CD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3:50:49.875" v="644"/>
          <ac:spMkLst>
            <pc:docMk/>
            <pc:sldMk cId="3885223754" sldId="265"/>
            <ac:spMk id="15" creationId="{92255F51-A06E-404D-AE04-D9590EAC83EC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0:49.844" v="643"/>
          <ac:spMkLst>
            <pc:docMk/>
            <pc:sldMk cId="3885223754" sldId="265"/>
            <ac:spMk id="16" creationId="{92806DFD-E192-42CC-B190-3C4C95B8FF4E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0:49.844" v="643"/>
          <ac:spMkLst>
            <pc:docMk/>
            <pc:sldMk cId="3885223754" sldId="265"/>
            <ac:spMk id="18" creationId="{0BFD2628-8E1E-4A9C-8CC0-A04332683126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0:49.844" v="643"/>
          <ac:spMkLst>
            <pc:docMk/>
            <pc:sldMk cId="3885223754" sldId="265"/>
            <ac:spMk id="20" creationId="{D0DAE048-BF8A-4A95-8DBC-D3A926B94CD6}"/>
          </ac:spMkLst>
        </pc:spChg>
        <pc:picChg chg="add mod">
          <ac:chgData name="Colton Onderwater" userId="S::colton.onderwater@smtafe.wa.edu.au::be181458-35f0-4a4e-8d54-fbd209084ef3" providerId="AD" clId="Web-{56E5016A-32A7-761D-81A7-8BB42E8451D0}" dt="2021-02-13T03:51:43.079" v="646" actId="14100"/>
          <ac:picMkLst>
            <pc:docMk/>
            <pc:sldMk cId="3885223754" sldId="265"/>
            <ac:picMk id="4" creationId="{F9A4E160-D963-4366-B813-6AD3C86A0E13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50:49.875" v="644"/>
          <ac:picMkLst>
            <pc:docMk/>
            <pc:sldMk cId="3885223754" sldId="265"/>
            <ac:picMk id="7" creationId="{3DA59AFC-4552-4608-9A63-AFBBC2C02976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3:50:49.875" v="644"/>
          <ac:picMkLst>
            <pc:docMk/>
            <pc:sldMk cId="3885223754" sldId="265"/>
            <ac:picMk id="9" creationId="{7185CF21-0594-48C0-9F3E-254D6BCE9D9B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3:50:49.844" v="643"/>
          <ac:picMkLst>
            <pc:docMk/>
            <pc:sldMk cId="3885223754" sldId="265"/>
            <ac:picMk id="10" creationId="{D5F431FD-989C-4F7B-9EF1-BDED51AED4CF}"/>
          </ac:picMkLst>
        </pc:picChg>
      </pc:sldChg>
      <pc:sldChg chg="addSp delSp modSp new mod setBg">
        <pc:chgData name="Colton Onderwater" userId="S::colton.onderwater@smtafe.wa.edu.au::be181458-35f0-4a4e-8d54-fbd209084ef3" providerId="AD" clId="Web-{56E5016A-32A7-761D-81A7-8BB42E8451D0}" dt="2021-02-13T04:00:55.715" v="1004"/>
        <pc:sldMkLst>
          <pc:docMk/>
          <pc:sldMk cId="2538927833" sldId="266"/>
        </pc:sldMkLst>
        <pc:spChg chg="mod ord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2" creationId="{023A6537-0960-4ED1-B5EB-7D26A5B8AA4B}"/>
          </ac:spMkLst>
        </pc:spChg>
        <pc:spChg chg="del">
          <ac:chgData name="Colton Onderwater" userId="S::colton.onderwater@smtafe.wa.edu.au::be181458-35f0-4a4e-8d54-fbd209084ef3" providerId="AD" clId="Web-{56E5016A-32A7-761D-81A7-8BB42E8451D0}" dt="2021-02-13T03:55:31.053" v="657"/>
          <ac:spMkLst>
            <pc:docMk/>
            <pc:sldMk cId="2538927833" sldId="266"/>
            <ac:spMk id="3" creationId="{AD9F22D8-42FB-4DEE-8D0A-338879EB44BE}"/>
          </ac:spMkLst>
        </pc:spChg>
        <pc:spChg chg="add mod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5" creationId="{9590C499-A0F0-4C0B-8C77-FE9C9725F725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77" v="1001"/>
          <ac:spMkLst>
            <pc:docMk/>
            <pc:sldMk cId="2538927833" sldId="266"/>
            <ac:spMk id="7" creationId="{62C9A412-6D33-4176-9157-E3B99D3AC2F4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5:40.225" v="662"/>
          <ac:spMkLst>
            <pc:docMk/>
            <pc:sldMk cId="2538927833" sldId="266"/>
            <ac:spMk id="9" creationId="{DBC91328-D6C7-4075-ADBD-9BC8D56D77B2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77" v="1001"/>
          <ac:spMkLst>
            <pc:docMk/>
            <pc:sldMk cId="2538927833" sldId="266"/>
            <ac:spMk id="11" creationId="{F2A188AC-153B-4A00-B5A5-794810FA01AC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5:40.225" v="662"/>
          <ac:spMkLst>
            <pc:docMk/>
            <pc:sldMk cId="2538927833" sldId="266"/>
            <ac:spMk id="12" creationId="{8BEDFD2F-1480-498D-9A62-BA55B14A3B90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77" v="1001"/>
          <ac:spMkLst>
            <pc:docMk/>
            <pc:sldMk cId="2538927833" sldId="266"/>
            <ac:spMk id="13" creationId="{C61FC670-9D36-4874-9280-16FEDEA4C6CF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77" v="1001"/>
          <ac:spMkLst>
            <pc:docMk/>
            <pc:sldMk cId="2538927833" sldId="266"/>
            <ac:spMk id="15" creationId="{236FD2F9-5FC0-4B1C-A95A-266B3379CB2A}"/>
          </ac:spMkLst>
        </pc:spChg>
        <pc:spChg chg="add mod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17" creationId="{476D45E3-3A94-4E81-8189-CF7EB9695C1D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5:40.225" v="662"/>
          <ac:spMkLst>
            <pc:docMk/>
            <pc:sldMk cId="2538927833" sldId="266"/>
            <ac:spMk id="18" creationId="{C306EEC9-6E83-4555-A9D3-7910ED27BAD1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77" v="1001"/>
          <ac:spMkLst>
            <pc:docMk/>
            <pc:sldMk cId="2538927833" sldId="266"/>
            <ac:spMk id="19" creationId="{8C547AF4-DD54-40F6-9F0C-1D4C014EB58F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5:40.225" v="662"/>
          <ac:spMkLst>
            <pc:docMk/>
            <pc:sldMk cId="2538927833" sldId="266"/>
            <ac:spMk id="20" creationId="{186F7B80-3B04-4C72-BA77-E34EF7FAC9CC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22.136" v="996"/>
          <ac:spMkLst>
            <pc:docMk/>
            <pc:sldMk cId="2538927833" sldId="266"/>
            <ac:spMk id="21" creationId="{D7AC3F90-A588-42FF-B41D-062A8D91B9E5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5:40.225" v="662"/>
          <ac:spMkLst>
            <pc:docMk/>
            <pc:sldMk cId="2538927833" sldId="266"/>
            <ac:spMk id="22" creationId="{4D1AC6C6-FE68-4B13-BFCF-D0E8B3D81777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5:40.225" v="662"/>
          <ac:spMkLst>
            <pc:docMk/>
            <pc:sldMk cId="2538927833" sldId="266"/>
            <ac:spMk id="24" creationId="{7E2C0214-1438-4F5F-8BB7-847D7B2B3A6D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5:40.225" v="662"/>
          <ac:spMkLst>
            <pc:docMk/>
            <pc:sldMk cId="2538927833" sldId="266"/>
            <ac:spMk id="26" creationId="{41CFFB3C-DBCC-498B-B635-CD1FA730DB40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29.590" v="998"/>
          <ac:spMkLst>
            <pc:docMk/>
            <pc:sldMk cId="2538927833" sldId="266"/>
            <ac:spMk id="27" creationId="{3FAD17B9-9E6C-4DD1-9728-97B5E5FCCAB2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3:55:40.225" v="662"/>
          <ac:spMkLst>
            <pc:docMk/>
            <pc:sldMk cId="2538927833" sldId="266"/>
            <ac:spMk id="28" creationId="{7BB289EA-43E0-4FC3-A38C-8168D8F18AB5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29.590" v="998"/>
          <ac:spMkLst>
            <pc:docMk/>
            <pc:sldMk cId="2538927833" sldId="266"/>
            <ac:spMk id="29" creationId="{D7AC3F90-A588-42FF-B41D-062A8D91B9E5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22.136" v="996"/>
          <ac:spMkLst>
            <pc:docMk/>
            <pc:sldMk cId="2538927833" sldId="266"/>
            <ac:spMk id="30" creationId="{E1AADF25-43E9-4DE0-AD82-4F6052319136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22.136" v="996"/>
          <ac:spMkLst>
            <pc:docMk/>
            <pc:sldMk cId="2538927833" sldId="266"/>
            <ac:spMk id="32" creationId="{CBC2D515-EF3C-4E4E-8BC1-192B21E92713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29.590" v="998"/>
          <ac:spMkLst>
            <pc:docMk/>
            <pc:sldMk cId="2538927833" sldId="266"/>
            <ac:spMk id="33" creationId="{E1AADF25-43E9-4DE0-AD82-4F6052319136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22.136" v="996"/>
          <ac:spMkLst>
            <pc:docMk/>
            <pc:sldMk cId="2538927833" sldId="266"/>
            <ac:spMk id="34" creationId="{828DF289-3FA7-47B8-A823-7F7292C924B6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29.590" v="998"/>
          <ac:spMkLst>
            <pc:docMk/>
            <pc:sldMk cId="2538927833" sldId="266"/>
            <ac:spMk id="35" creationId="{CBC2D515-EF3C-4E4E-8BC1-192B21E92713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22.136" v="996"/>
          <ac:spMkLst>
            <pc:docMk/>
            <pc:sldMk cId="2538927833" sldId="266"/>
            <ac:spMk id="36" creationId="{EEA9B471-D6E2-406D-878F-E931B0D7EA3B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46" v="1000"/>
          <ac:spMkLst>
            <pc:docMk/>
            <pc:sldMk cId="2538927833" sldId="266"/>
            <ac:spMk id="37" creationId="{038B74A5-5968-4DF1-8AFA-94263EF30D91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46" v="1000"/>
          <ac:spMkLst>
            <pc:docMk/>
            <pc:sldMk cId="2538927833" sldId="266"/>
            <ac:spMk id="40" creationId="{B64656E8-6356-43BD-A564-F1907B637653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46" v="1000"/>
          <ac:spMkLst>
            <pc:docMk/>
            <pc:sldMk cId="2538927833" sldId="266"/>
            <ac:spMk id="41" creationId="{C3EB0778-A35B-44D4-A0F1-35A45FC7AD4F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46" v="1000"/>
          <ac:spMkLst>
            <pc:docMk/>
            <pc:sldMk cId="2538927833" sldId="266"/>
            <ac:spMk id="42" creationId="{EF7AB42C-7F78-4FAE-8A68-1156446B48B3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35.246" v="1000"/>
          <ac:spMkLst>
            <pc:docMk/>
            <pc:sldMk cId="2538927833" sldId="266"/>
            <ac:spMk id="43" creationId="{AA11514D-4062-4EFB-B8E8-8AAB1659EAD9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44" creationId="{D7AC3F90-A588-42FF-B41D-062A8D91B9E5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47" creationId="{E1AADF25-43E9-4DE0-AD82-4F6052319136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48" creationId="{CBC2D515-EF3C-4E4E-8BC1-192B21E92713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49" creationId="{828DF289-3FA7-47B8-A823-7F7292C924B6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50" creationId="{EEA9B471-D6E2-406D-878F-E931B0D7EA3B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55" creationId="{B3408E4B-2DDD-4FB3-9181-7D8A09775FB3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61" creationId="{BC93C630-65D6-40FA-A096-8251FB983E45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63" creationId="{C2C51E34-9874-483C-A2C5-C9D271AD146E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65" creationId="{6109E7E7-5EA4-4526-A350-196FF2782FC3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4:00:55.715" v="1004"/>
          <ac:spMkLst>
            <pc:docMk/>
            <pc:sldMk cId="2538927833" sldId="266"/>
            <ac:spMk id="67" creationId="{22373A23-D87D-48AD-A357-96100C722DDC}"/>
          </ac:spMkLst>
        </pc:spChg>
        <pc:picChg chg="add mod ord">
          <ac:chgData name="Colton Onderwater" userId="S::colton.onderwater@smtafe.wa.edu.au::be181458-35f0-4a4e-8d54-fbd209084ef3" providerId="AD" clId="Web-{56E5016A-32A7-761D-81A7-8BB42E8451D0}" dt="2021-02-13T04:00:55.715" v="1004"/>
          <ac:picMkLst>
            <pc:docMk/>
            <pc:sldMk cId="2538927833" sldId="266"/>
            <ac:picMk id="4" creationId="{65742C11-6827-4BFE-974F-57202DFD6E16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0:35.277" v="1001"/>
          <ac:picMkLst>
            <pc:docMk/>
            <pc:sldMk cId="2538927833" sldId="266"/>
            <ac:picMk id="8" creationId="{4B943304-F883-42A9-840F-CC318A256D77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0:35.277" v="1001"/>
          <ac:picMkLst>
            <pc:docMk/>
            <pc:sldMk cId="2538927833" sldId="266"/>
            <ac:picMk id="10" creationId="{1AAFC6A7-C24E-4A7C-9566-DB74CCFEF366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3:55:40.225" v="662"/>
          <ac:picMkLst>
            <pc:docMk/>
            <pc:sldMk cId="2538927833" sldId="266"/>
            <ac:picMk id="14" creationId="{52D381FB-9400-4C85-9074-8D2C4A88D879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3:55:40.225" v="662"/>
          <ac:picMkLst>
            <pc:docMk/>
            <pc:sldMk cId="2538927833" sldId="266"/>
            <ac:picMk id="16" creationId="{048C39C2-D375-4197-8882-9EBD58C853C5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0:22.136" v="996"/>
          <ac:picMkLst>
            <pc:docMk/>
            <pc:sldMk cId="2538927833" sldId="266"/>
            <ac:picMk id="23" creationId="{967F5611-5230-4249-948C-9599F8622A95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0:22.136" v="996"/>
          <ac:picMkLst>
            <pc:docMk/>
            <pc:sldMk cId="2538927833" sldId="266"/>
            <ac:picMk id="25" creationId="{015AB904-4FB7-4A0D-B43E-03ACF05E1445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0:29.590" v="998"/>
          <ac:picMkLst>
            <pc:docMk/>
            <pc:sldMk cId="2538927833" sldId="266"/>
            <ac:picMk id="31" creationId="{015AB904-4FB7-4A0D-B43E-03ACF05E1445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0:35.246" v="1000"/>
          <ac:picMkLst>
            <pc:docMk/>
            <pc:sldMk cId="2538927833" sldId="266"/>
            <ac:picMk id="38" creationId="{C1874702-3EAA-4145-92E7-D86634F51FA1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0:35.246" v="1000"/>
          <ac:picMkLst>
            <pc:docMk/>
            <pc:sldMk cId="2538927833" sldId="266"/>
            <ac:picMk id="39" creationId="{7F65C36C-8595-4959-8CE9-D9C6761AF086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0:55.715" v="1004"/>
          <ac:picMkLst>
            <pc:docMk/>
            <pc:sldMk cId="2538927833" sldId="266"/>
            <ac:picMk id="45" creationId="{967F5611-5230-4249-948C-9599F8622A95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0:55.715" v="1004"/>
          <ac:picMkLst>
            <pc:docMk/>
            <pc:sldMk cId="2538927833" sldId="266"/>
            <ac:picMk id="46" creationId="{015AB904-4FB7-4A0D-B43E-03ACF05E1445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4:00:55.715" v="1004"/>
          <ac:picMkLst>
            <pc:docMk/>
            <pc:sldMk cId="2538927833" sldId="266"/>
            <ac:picMk id="57" creationId="{3FCA32F3-0B4B-449A-8A9D-309A1B678252}"/>
          </ac:picMkLst>
        </pc:picChg>
        <pc:picChg chg="add">
          <ac:chgData name="Colton Onderwater" userId="S::colton.onderwater@smtafe.wa.edu.au::be181458-35f0-4a4e-8d54-fbd209084ef3" providerId="AD" clId="Web-{56E5016A-32A7-761D-81A7-8BB42E8451D0}" dt="2021-02-13T04:00:55.715" v="1004"/>
          <ac:picMkLst>
            <pc:docMk/>
            <pc:sldMk cId="2538927833" sldId="266"/>
            <ac:picMk id="59" creationId="{D1C78E1D-D549-4B5E-B65A-7353ED14D838}"/>
          </ac:picMkLst>
        </pc:picChg>
      </pc:sldChg>
      <pc:sldChg chg="addSp delSp modSp new del mod setBg">
        <pc:chgData name="Colton Onderwater" userId="S::colton.onderwater@smtafe.wa.edu.au::be181458-35f0-4a4e-8d54-fbd209084ef3" providerId="AD" clId="Web-{56E5016A-32A7-761D-81A7-8BB42E8451D0}" dt="2021-02-13T04:02:42.920" v="1042"/>
        <pc:sldMkLst>
          <pc:docMk/>
          <pc:sldMk cId="771463572" sldId="267"/>
        </pc:sldMkLst>
        <pc:spChg chg="mod">
          <ac:chgData name="Colton Onderwater" userId="S::colton.onderwater@smtafe.wa.edu.au::be181458-35f0-4a4e-8d54-fbd209084ef3" providerId="AD" clId="Web-{56E5016A-32A7-761D-81A7-8BB42E8451D0}" dt="2021-02-13T04:01:35.075" v="1016"/>
          <ac:spMkLst>
            <pc:docMk/>
            <pc:sldMk cId="771463572" sldId="267"/>
            <ac:spMk id="2" creationId="{89E5E2D5-4478-4E92-98A7-20527407D1DC}"/>
          </ac:spMkLst>
        </pc:spChg>
        <pc:spChg chg="mod">
          <ac:chgData name="Colton Onderwater" userId="S::colton.onderwater@smtafe.wa.edu.au::be181458-35f0-4a4e-8d54-fbd209084ef3" providerId="AD" clId="Web-{56E5016A-32A7-761D-81A7-8BB42E8451D0}" dt="2021-02-13T04:02:25.685" v="1041" actId="20577"/>
          <ac:spMkLst>
            <pc:docMk/>
            <pc:sldMk cId="771463572" sldId="267"/>
            <ac:spMk id="3" creationId="{ABBE8333-DF42-42BB-8267-4C32C9401B42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4:01:35.075" v="1016"/>
          <ac:spMkLst>
            <pc:docMk/>
            <pc:sldMk cId="771463572" sldId="267"/>
            <ac:spMk id="5" creationId="{92806DFD-E192-42CC-B190-3C4C95B8FF4E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4:01:35.075" v="1016"/>
          <ac:spMkLst>
            <pc:docMk/>
            <pc:sldMk cId="771463572" sldId="267"/>
            <ac:spMk id="7" creationId="{BB17FFD2-DBC7-4ABB-B2A0-7E18EC1B8074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1:35.060" v="1015"/>
          <ac:spMkLst>
            <pc:docMk/>
            <pc:sldMk cId="771463572" sldId="267"/>
            <ac:spMk id="8" creationId="{8F3CF990-ACB8-443A-BB74-D36EC8A00B02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4:01:35.075" v="1016"/>
          <ac:spMkLst>
            <pc:docMk/>
            <pc:sldMk cId="771463572" sldId="267"/>
            <ac:spMk id="9" creationId="{25DA2D5B-EC4E-4C78-8139-F36D2F2D15A1}"/>
          </ac:spMkLst>
        </pc:spChg>
        <pc:spChg chg="add">
          <ac:chgData name="Colton Onderwater" userId="S::colton.onderwater@smtafe.wa.edu.au::be181458-35f0-4a4e-8d54-fbd209084ef3" providerId="AD" clId="Web-{56E5016A-32A7-761D-81A7-8BB42E8451D0}" dt="2021-02-13T04:01:35.075" v="1016"/>
          <ac:spMkLst>
            <pc:docMk/>
            <pc:sldMk cId="771463572" sldId="267"/>
            <ac:spMk id="11" creationId="{D4AAACE2-9C9E-468F-8297-EF7B5E55FF37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1:35.060" v="1015"/>
          <ac:spMkLst>
            <pc:docMk/>
            <pc:sldMk cId="771463572" sldId="267"/>
            <ac:spMk id="14" creationId="{A0B5529D-5CAA-4BF2-B5C9-34705E7661F9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1:35.060" v="1015"/>
          <ac:spMkLst>
            <pc:docMk/>
            <pc:sldMk cId="771463572" sldId="267"/>
            <ac:spMk id="16" creationId="{FBD68200-BC03-4015-860B-CD5C30CD76B8}"/>
          </ac:spMkLst>
        </pc:spChg>
        <pc:spChg chg="add del">
          <ac:chgData name="Colton Onderwater" userId="S::colton.onderwater@smtafe.wa.edu.au::be181458-35f0-4a4e-8d54-fbd209084ef3" providerId="AD" clId="Web-{56E5016A-32A7-761D-81A7-8BB42E8451D0}" dt="2021-02-13T04:01:35.060" v="1015"/>
          <ac:spMkLst>
            <pc:docMk/>
            <pc:sldMk cId="771463572" sldId="267"/>
            <ac:spMk id="18" creationId="{332A6F87-AC28-4AA8-B8A6-AEBC67BD0D64}"/>
          </ac:spMkLst>
        </pc:spChg>
        <pc:picChg chg="add">
          <ac:chgData name="Colton Onderwater" userId="S::colton.onderwater@smtafe.wa.edu.au::be181458-35f0-4a4e-8d54-fbd209084ef3" providerId="AD" clId="Web-{56E5016A-32A7-761D-81A7-8BB42E8451D0}" dt="2021-02-13T04:01:35.075" v="1016"/>
          <ac:picMkLst>
            <pc:docMk/>
            <pc:sldMk cId="771463572" sldId="267"/>
            <ac:picMk id="6" creationId="{0214283E-D7B4-49E9-932E-D7F2A2847F1F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1:35.060" v="1015"/>
          <ac:picMkLst>
            <pc:docMk/>
            <pc:sldMk cId="771463572" sldId="267"/>
            <ac:picMk id="10" creationId="{00B98862-BEE1-44FB-A335-A1B9106B445E}"/>
          </ac:picMkLst>
        </pc:picChg>
        <pc:picChg chg="add del">
          <ac:chgData name="Colton Onderwater" userId="S::colton.onderwater@smtafe.wa.edu.au::be181458-35f0-4a4e-8d54-fbd209084ef3" providerId="AD" clId="Web-{56E5016A-32A7-761D-81A7-8BB42E8451D0}" dt="2021-02-13T04:01:35.060" v="1015"/>
          <ac:picMkLst>
            <pc:docMk/>
            <pc:sldMk cId="771463572" sldId="267"/>
            <ac:picMk id="12" creationId="{7185CF21-0594-48C0-9F3E-254D6BCE9D9B}"/>
          </ac:picMkLst>
        </pc:picChg>
      </pc:sldChg>
      <pc:sldChg chg="modSp new">
        <pc:chgData name="Colton Onderwater" userId="S::colton.onderwater@smtafe.wa.edu.au::be181458-35f0-4a4e-8d54-fbd209084ef3" providerId="AD" clId="Web-{56E5016A-32A7-761D-81A7-8BB42E8451D0}" dt="2021-02-13T04:03:33.937" v="1068" actId="20577"/>
        <pc:sldMkLst>
          <pc:docMk/>
          <pc:sldMk cId="3138380541" sldId="267"/>
        </pc:sldMkLst>
        <pc:spChg chg="mod">
          <ac:chgData name="Colton Onderwater" userId="S::colton.onderwater@smtafe.wa.edu.au::be181458-35f0-4a4e-8d54-fbd209084ef3" providerId="AD" clId="Web-{56E5016A-32A7-761D-81A7-8BB42E8451D0}" dt="2021-02-13T04:03:33.937" v="1068" actId="20577"/>
          <ac:spMkLst>
            <pc:docMk/>
            <pc:sldMk cId="3138380541" sldId="267"/>
            <ac:spMk id="2" creationId="{74D67CD1-F5D8-4B87-81FE-8F68670735A1}"/>
          </ac:spMkLst>
        </pc:spChg>
        <pc:spChg chg="mod">
          <ac:chgData name="Colton Onderwater" userId="S::colton.onderwater@smtafe.wa.edu.au::be181458-35f0-4a4e-8d54-fbd209084ef3" providerId="AD" clId="Web-{56E5016A-32A7-761D-81A7-8BB42E8451D0}" dt="2021-02-13T04:03:23.936" v="1055" actId="20577"/>
          <ac:spMkLst>
            <pc:docMk/>
            <pc:sldMk cId="3138380541" sldId="267"/>
            <ac:spMk id="3" creationId="{D99B7C2D-7C5E-4790-8114-A0F9A4D868C6}"/>
          </ac:spMkLst>
        </pc:spChg>
      </pc:sldChg>
      <pc:sldChg chg="modSp new">
        <pc:chgData name="Colton Onderwater" userId="S::colton.onderwater@smtafe.wa.edu.au::be181458-35f0-4a4e-8d54-fbd209084ef3" providerId="AD" clId="Web-{56E5016A-32A7-761D-81A7-8BB42E8451D0}" dt="2021-02-13T04:09:48.786" v="1112" actId="20577"/>
        <pc:sldMkLst>
          <pc:docMk/>
          <pc:sldMk cId="158812010" sldId="268"/>
        </pc:sldMkLst>
        <pc:spChg chg="mod">
          <ac:chgData name="Colton Onderwater" userId="S::colton.onderwater@smtafe.wa.edu.au::be181458-35f0-4a4e-8d54-fbd209084ef3" providerId="AD" clId="Web-{56E5016A-32A7-761D-81A7-8BB42E8451D0}" dt="2021-02-13T04:04:54.592" v="1072" actId="20577"/>
          <ac:spMkLst>
            <pc:docMk/>
            <pc:sldMk cId="158812010" sldId="268"/>
            <ac:spMk id="2" creationId="{C3686615-68D5-44C2-B539-1F0E157F256A}"/>
          </ac:spMkLst>
        </pc:spChg>
        <pc:spChg chg="mod">
          <ac:chgData name="Colton Onderwater" userId="S::colton.onderwater@smtafe.wa.edu.au::be181458-35f0-4a4e-8d54-fbd209084ef3" providerId="AD" clId="Web-{56E5016A-32A7-761D-81A7-8BB42E8451D0}" dt="2021-02-13T04:09:48.786" v="1112" actId="20577"/>
          <ac:spMkLst>
            <pc:docMk/>
            <pc:sldMk cId="158812010" sldId="268"/>
            <ac:spMk id="3" creationId="{5F27CC51-4111-426B-A41B-48EDE97150C9}"/>
          </ac:spMkLst>
        </pc:spChg>
      </pc:sldChg>
      <pc:sldChg chg="modSp new">
        <pc:chgData name="Colton Onderwater" userId="S::colton.onderwater@smtafe.wa.edu.au::be181458-35f0-4a4e-8d54-fbd209084ef3" providerId="AD" clId="Web-{56E5016A-32A7-761D-81A7-8BB42E8451D0}" dt="2021-02-13T04:11:23.882" v="1235" actId="20577"/>
        <pc:sldMkLst>
          <pc:docMk/>
          <pc:sldMk cId="1036684472" sldId="269"/>
        </pc:sldMkLst>
        <pc:spChg chg="mod">
          <ac:chgData name="Colton Onderwater" userId="S::colton.onderwater@smtafe.wa.edu.au::be181458-35f0-4a4e-8d54-fbd209084ef3" providerId="AD" clId="Web-{56E5016A-32A7-761D-81A7-8BB42E8451D0}" dt="2021-02-13T04:10:32.162" v="1154" actId="20577"/>
          <ac:spMkLst>
            <pc:docMk/>
            <pc:sldMk cId="1036684472" sldId="269"/>
            <ac:spMk id="2" creationId="{22971F31-8B73-4894-9CE1-09CAF9D46C44}"/>
          </ac:spMkLst>
        </pc:spChg>
        <pc:spChg chg="mod">
          <ac:chgData name="Colton Onderwater" userId="S::colton.onderwater@smtafe.wa.edu.au::be181458-35f0-4a4e-8d54-fbd209084ef3" providerId="AD" clId="Web-{56E5016A-32A7-761D-81A7-8BB42E8451D0}" dt="2021-02-13T04:11:23.882" v="1235" actId="20577"/>
          <ac:spMkLst>
            <pc:docMk/>
            <pc:sldMk cId="1036684472" sldId="269"/>
            <ac:spMk id="3" creationId="{0FAA37CF-86BD-4BA1-A0A7-B473F83B3342}"/>
          </ac:spMkLst>
        </pc:spChg>
      </pc:sldChg>
    </pc:docChg>
  </pc:docChgLst>
  <pc:docChgLst>
    <pc:chgData name="Colton Onderwater" userId="S::colton.onderwater@smtafe.wa.edu.au::be181458-35f0-4a4e-8d54-fbd209084ef3" providerId="AD" clId="Web-{6C73139E-02F4-4C9C-AD1D-81E1DCC880CF}"/>
    <pc:docChg chg="addSld modSld sldOrd">
      <pc:chgData name="Colton Onderwater" userId="S::colton.onderwater@smtafe.wa.edu.au::be181458-35f0-4a4e-8d54-fbd209084ef3" providerId="AD" clId="Web-{6C73139E-02F4-4C9C-AD1D-81E1DCC880CF}" dt="2021-02-15T01:01:30.104" v="200" actId="20577"/>
      <pc:docMkLst>
        <pc:docMk/>
      </pc:docMkLst>
      <pc:sldChg chg="addSp delSp modSp new">
        <pc:chgData name="Colton Onderwater" userId="S::colton.onderwater@smtafe.wa.edu.au::be181458-35f0-4a4e-8d54-fbd209084ef3" providerId="AD" clId="Web-{6C73139E-02F4-4C9C-AD1D-81E1DCC880CF}" dt="2021-02-15T00:53:08.389" v="63" actId="1076"/>
        <pc:sldMkLst>
          <pc:docMk/>
          <pc:sldMk cId="1092853175" sldId="270"/>
        </pc:sldMkLst>
        <pc:spChg chg="mod">
          <ac:chgData name="Colton Onderwater" userId="S::colton.onderwater@smtafe.wa.edu.au::be181458-35f0-4a4e-8d54-fbd209084ef3" providerId="AD" clId="Web-{6C73139E-02F4-4C9C-AD1D-81E1DCC880CF}" dt="2021-02-15T00:51:09.729" v="12" actId="20577"/>
          <ac:spMkLst>
            <pc:docMk/>
            <pc:sldMk cId="1092853175" sldId="270"/>
            <ac:spMk id="2" creationId="{EC2703AC-4C70-45B7-91B8-8397F35EEA2F}"/>
          </ac:spMkLst>
        </pc:spChg>
        <pc:spChg chg="del">
          <ac:chgData name="Colton Onderwater" userId="S::colton.onderwater@smtafe.wa.edu.au::be181458-35f0-4a4e-8d54-fbd209084ef3" providerId="AD" clId="Web-{6C73139E-02F4-4C9C-AD1D-81E1DCC880CF}" dt="2021-02-15T00:52:54.622" v="58"/>
          <ac:spMkLst>
            <pc:docMk/>
            <pc:sldMk cId="1092853175" sldId="270"/>
            <ac:spMk id="3" creationId="{B58F70F3-932D-418C-9236-8C39E8C82F23}"/>
          </ac:spMkLst>
        </pc:spChg>
        <pc:spChg chg="add del">
          <ac:chgData name="Colton Onderwater" userId="S::colton.onderwater@smtafe.wa.edu.au::be181458-35f0-4a4e-8d54-fbd209084ef3" providerId="AD" clId="Web-{6C73139E-02F4-4C9C-AD1D-81E1DCC880CF}" dt="2021-02-15T00:51:19.901" v="14"/>
          <ac:spMkLst>
            <pc:docMk/>
            <pc:sldMk cId="1092853175" sldId="270"/>
            <ac:spMk id="4" creationId="{7608826B-9B4E-434A-91D7-3DF929B5454D}"/>
          </ac:spMkLst>
        </pc:spChg>
        <pc:spChg chg="add del mod">
          <ac:chgData name="Colton Onderwater" userId="S::colton.onderwater@smtafe.wa.edu.au::be181458-35f0-4a4e-8d54-fbd209084ef3" providerId="AD" clId="Web-{6C73139E-02F4-4C9C-AD1D-81E1DCC880CF}" dt="2021-02-15T00:51:26.980" v="17"/>
          <ac:spMkLst>
            <pc:docMk/>
            <pc:sldMk cId="1092853175" sldId="270"/>
            <ac:spMk id="5" creationId="{D565225E-6512-4286-BA86-C778498D63CE}"/>
          </ac:spMkLst>
        </pc:spChg>
        <pc:spChg chg="add mod">
          <ac:chgData name="Colton Onderwater" userId="S::colton.onderwater@smtafe.wa.edu.au::be181458-35f0-4a4e-8d54-fbd209084ef3" providerId="AD" clId="Web-{6C73139E-02F4-4C9C-AD1D-81E1DCC880CF}" dt="2021-02-15T00:52:59.263" v="59" actId="1076"/>
          <ac:spMkLst>
            <pc:docMk/>
            <pc:sldMk cId="1092853175" sldId="270"/>
            <ac:spMk id="6" creationId="{74A57129-0B58-4FA4-A660-1B9131AFA287}"/>
          </ac:spMkLst>
        </pc:spChg>
        <pc:spChg chg="add mod">
          <ac:chgData name="Colton Onderwater" userId="S::colton.onderwater@smtafe.wa.edu.au::be181458-35f0-4a4e-8d54-fbd209084ef3" providerId="AD" clId="Web-{6C73139E-02F4-4C9C-AD1D-81E1DCC880CF}" dt="2021-02-15T00:53:04.826" v="61" actId="1076"/>
          <ac:spMkLst>
            <pc:docMk/>
            <pc:sldMk cId="1092853175" sldId="270"/>
            <ac:spMk id="7" creationId="{F081971C-33C4-4370-B7A6-5F07EAA5936F}"/>
          </ac:spMkLst>
        </pc:spChg>
        <pc:spChg chg="add mod">
          <ac:chgData name="Colton Onderwater" userId="S::colton.onderwater@smtafe.wa.edu.au::be181458-35f0-4a4e-8d54-fbd209084ef3" providerId="AD" clId="Web-{6C73139E-02F4-4C9C-AD1D-81E1DCC880CF}" dt="2021-02-15T00:53:06.826" v="62" actId="1076"/>
          <ac:spMkLst>
            <pc:docMk/>
            <pc:sldMk cId="1092853175" sldId="270"/>
            <ac:spMk id="8" creationId="{E4ED5675-60F6-4037-A83D-D3BADBA36095}"/>
          </ac:spMkLst>
        </pc:spChg>
        <pc:spChg chg="add mod">
          <ac:chgData name="Colton Onderwater" userId="S::colton.onderwater@smtafe.wa.edu.au::be181458-35f0-4a4e-8d54-fbd209084ef3" providerId="AD" clId="Web-{6C73139E-02F4-4C9C-AD1D-81E1DCC880CF}" dt="2021-02-15T00:53:08.389" v="63" actId="1076"/>
          <ac:spMkLst>
            <pc:docMk/>
            <pc:sldMk cId="1092853175" sldId="270"/>
            <ac:spMk id="9" creationId="{355FE4F1-6FB7-49A8-B830-7C33179AF8FC}"/>
          </ac:spMkLst>
        </pc:spChg>
      </pc:sldChg>
      <pc:sldChg chg="addSp modSp new ord">
        <pc:chgData name="Colton Onderwater" userId="S::colton.onderwater@smtafe.wa.edu.au::be181458-35f0-4a4e-8d54-fbd209084ef3" providerId="AD" clId="Web-{6C73139E-02F4-4C9C-AD1D-81E1DCC880CF}" dt="2021-02-15T01:01:30.104" v="200" actId="20577"/>
        <pc:sldMkLst>
          <pc:docMk/>
          <pc:sldMk cId="740366845" sldId="271"/>
        </pc:sldMkLst>
        <pc:spChg chg="mod">
          <ac:chgData name="Colton Onderwater" userId="S::colton.onderwater@smtafe.wa.edu.au::be181458-35f0-4a4e-8d54-fbd209084ef3" providerId="AD" clId="Web-{6C73139E-02F4-4C9C-AD1D-81E1DCC880CF}" dt="2021-02-15T00:55:29.173" v="78" actId="20577"/>
          <ac:spMkLst>
            <pc:docMk/>
            <pc:sldMk cId="740366845" sldId="271"/>
            <ac:spMk id="2" creationId="{3527F52A-85F9-43B0-B708-9D2823035B86}"/>
          </ac:spMkLst>
        </pc:spChg>
        <pc:spChg chg="mod">
          <ac:chgData name="Colton Onderwater" userId="S::colton.onderwater@smtafe.wa.edu.au::be181458-35f0-4a4e-8d54-fbd209084ef3" providerId="AD" clId="Web-{6C73139E-02F4-4C9C-AD1D-81E1DCC880CF}" dt="2021-02-15T00:58:15.068" v="112" actId="14100"/>
          <ac:spMkLst>
            <pc:docMk/>
            <pc:sldMk cId="740366845" sldId="271"/>
            <ac:spMk id="3" creationId="{05C5ECAE-81D6-4558-8323-DB0FD2865E72}"/>
          </ac:spMkLst>
        </pc:spChg>
        <pc:spChg chg="add mod">
          <ac:chgData name="Colton Onderwater" userId="S::colton.onderwater@smtafe.wa.edu.au::be181458-35f0-4a4e-8d54-fbd209084ef3" providerId="AD" clId="Web-{6C73139E-02F4-4C9C-AD1D-81E1DCC880CF}" dt="2021-02-15T01:01:08.494" v="193" actId="20577"/>
          <ac:spMkLst>
            <pc:docMk/>
            <pc:sldMk cId="740366845" sldId="271"/>
            <ac:spMk id="4" creationId="{942B4700-AE0F-443F-ADFB-291F26A41444}"/>
          </ac:spMkLst>
        </pc:spChg>
        <pc:spChg chg="add mod">
          <ac:chgData name="Colton Onderwater" userId="S::colton.onderwater@smtafe.wa.edu.au::be181458-35f0-4a4e-8d54-fbd209084ef3" providerId="AD" clId="Web-{6C73139E-02F4-4C9C-AD1D-81E1DCC880CF}" dt="2021-02-15T01:01:27.760" v="199" actId="20577"/>
          <ac:spMkLst>
            <pc:docMk/>
            <pc:sldMk cId="740366845" sldId="271"/>
            <ac:spMk id="5" creationId="{21E7C497-4AFD-4A79-AF69-DF5DBDB36DC3}"/>
          </ac:spMkLst>
        </pc:spChg>
        <pc:spChg chg="add mod">
          <ac:chgData name="Colton Onderwater" userId="S::colton.onderwater@smtafe.wa.edu.au::be181458-35f0-4a4e-8d54-fbd209084ef3" providerId="AD" clId="Web-{6C73139E-02F4-4C9C-AD1D-81E1DCC880CF}" dt="2021-02-15T01:01:30.104" v="200" actId="20577"/>
          <ac:spMkLst>
            <pc:docMk/>
            <pc:sldMk cId="740366845" sldId="271"/>
            <ac:spMk id="6" creationId="{8898E7FC-75D9-4763-ABD0-140DB3FBFA31}"/>
          </ac:spMkLst>
        </pc:spChg>
        <pc:spChg chg="add mod">
          <ac:chgData name="Colton Onderwater" userId="S::colton.onderwater@smtafe.wa.edu.au::be181458-35f0-4a4e-8d54-fbd209084ef3" providerId="AD" clId="Web-{6C73139E-02F4-4C9C-AD1D-81E1DCC880CF}" dt="2021-02-15T00:59:12.991" v="145" actId="1076"/>
          <ac:spMkLst>
            <pc:docMk/>
            <pc:sldMk cId="740366845" sldId="271"/>
            <ac:spMk id="7" creationId="{519640F7-C847-41EA-9840-9C83A18FAAF5}"/>
          </ac:spMkLst>
        </pc:spChg>
      </pc:sldChg>
    </pc:docChg>
  </pc:docChgLst>
  <pc:docChgLst>
    <pc:chgData name="Colton Onderwater" userId="S::colton.onderwater@smtafe.wa.edu.au::be181458-35f0-4a4e-8d54-fbd209084ef3" providerId="AD" clId="Web-{62913470-A6A5-83D3-4634-36E7A4C806D1}"/>
    <pc:docChg chg="modSld">
      <pc:chgData name="Colton Onderwater" userId="S::colton.onderwater@smtafe.wa.edu.au::be181458-35f0-4a4e-8d54-fbd209084ef3" providerId="AD" clId="Web-{62913470-A6A5-83D3-4634-36E7A4C806D1}" dt="2021-02-15T01:44:59.992" v="0" actId="20577"/>
      <pc:docMkLst>
        <pc:docMk/>
      </pc:docMkLst>
      <pc:sldChg chg="modSp">
        <pc:chgData name="Colton Onderwater" userId="S::colton.onderwater@smtafe.wa.edu.au::be181458-35f0-4a4e-8d54-fbd209084ef3" providerId="AD" clId="Web-{62913470-A6A5-83D3-4634-36E7A4C806D1}" dt="2021-02-15T01:44:59.992" v="0" actId="20577"/>
        <pc:sldMkLst>
          <pc:docMk/>
          <pc:sldMk cId="553726541" sldId="256"/>
        </pc:sldMkLst>
        <pc:spChg chg="mod">
          <ac:chgData name="Colton Onderwater" userId="S::colton.onderwater@smtafe.wa.edu.au::be181458-35f0-4a4e-8d54-fbd209084ef3" providerId="AD" clId="Web-{62913470-A6A5-83D3-4634-36E7A4C806D1}" dt="2021-02-15T01:44:59.992" v="0" actId="20577"/>
          <ac:spMkLst>
            <pc:docMk/>
            <pc:sldMk cId="553726541" sldId="256"/>
            <ac:spMk id="2" creationId="{9FB28281-3783-403A-B1AB-0182A003DFE3}"/>
          </ac:spMkLst>
        </pc:sp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8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784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6423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29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3646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05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23613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66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246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5036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4670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7B7810A5-1A13-4087-8DFA-155E6E5B5D73}" type="datetimeFigureOut">
              <a:rPr lang="tr-TR" smtClean="0"/>
              <a:t>15.02.2021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1758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Gestalt_psychology" TargetMode="External"/><Relationship Id="rId5" Type="http://schemas.openxmlformats.org/officeDocument/2006/relationships/image" Target="../media/image12.jpe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tivateplay.com/2012/09/the-origins-of-flow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-sa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tr-TR" dirty="0">
                <a:cs typeface="Arial"/>
              </a:rPr>
              <a:t>Game Design </a:t>
            </a:r>
            <a:r>
              <a:rPr lang="tr-TR">
                <a:cs typeface="Arial"/>
              </a:rPr>
              <a:t>Principles</a:t>
            </a:r>
            <a:endParaRPr lang="tr-TR" dirty="0">
              <a:cs typeface="Arial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42EAC-8BF3-4BFD-9891-145BC49409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53726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2C9A412-6D33-4176-9157-E3B99D3AC2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943304-F883-42A9-840F-CC318A256D7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AFC6A7-C24E-4A7C-9566-DB74CCFEF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2A188AC-153B-4A00-B5A5-794810FA01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1FC670-9D36-4874-9280-16FEDEA4C6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36FD2F9-5FC0-4B1C-A95A-266B3379CB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80440-D0DD-4A45-B23D-5AB07090C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cs typeface="Arial"/>
              </a:rPr>
              <a:t>Environmental Storytelling</a:t>
            </a:r>
            <a:endParaRPr lang="en-US"/>
          </a:p>
        </p:txBody>
      </p:sp>
      <p:pic>
        <p:nvPicPr>
          <p:cNvPr id="4" name="Picture 4" descr="Weekly Journal - The evolution of environmental ...">
            <a:extLst>
              <a:ext uri="{FF2B5EF4-FFF2-40B4-BE49-F238E27FC236}">
                <a16:creationId xmlns:a16="http://schemas.microsoft.com/office/drawing/2014/main" id="{B5FD9907-414A-4F63-8C16-59A0EAB772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918" r="15931" b="-1"/>
          <a:stretch/>
        </p:blipFill>
        <p:spPr>
          <a:xfrm>
            <a:off x="2286938" y="2364159"/>
            <a:ext cx="4454381" cy="3364051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8C17A-B830-4800-81A8-78357EFBB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2020" y="2052116"/>
            <a:ext cx="3164142" cy="3997828"/>
          </a:xfrm>
        </p:spPr>
        <p:txBody>
          <a:bodyPr>
            <a:normAutofit/>
          </a:bodyPr>
          <a:lstStyle/>
          <a:p>
            <a:pPr marL="344170" indent="-344170"/>
            <a:r>
              <a:rPr lang="en-US" sz="1600">
                <a:cs typeface="Arial"/>
              </a:rPr>
              <a:t>Using the design and aesthetic of the level to deliver a message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547AF4-DD54-40F6-9F0C-1D4C014EB58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94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86615-68D5-44C2-B539-1F0E157F2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Golden Path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7CC51-4111-426B-A41B-48EDE9715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4170" indent="-344170"/>
            <a:r>
              <a:rPr lang="en-US" dirty="0">
                <a:cs typeface="Arial"/>
              </a:rPr>
              <a:t>Used in level design, the "default path" in which the player experience the game</a:t>
            </a:r>
            <a:endParaRPr lang="en-US" dirty="0"/>
          </a:p>
          <a:p>
            <a:pPr marL="344170" indent="-344170"/>
            <a:r>
              <a:rPr lang="en-US" dirty="0">
                <a:cs typeface="Arial"/>
              </a:rPr>
              <a:t>Often couple with the "Content Path" in which the player experience the most content</a:t>
            </a:r>
          </a:p>
          <a:p>
            <a:pPr marL="344170" indent="-344170"/>
            <a:r>
              <a:rPr lang="en-US" dirty="0">
                <a:cs typeface="Arial"/>
              </a:rPr>
              <a:t>How are you marking the golden path?</a:t>
            </a:r>
          </a:p>
          <a:p>
            <a:pPr marL="344170" indent="-344170"/>
            <a:r>
              <a:rPr lang="en-US" dirty="0">
                <a:cs typeface="Arial"/>
              </a:rPr>
              <a:t>What punishment / rewards are you giving the player for deviating?</a:t>
            </a:r>
          </a:p>
        </p:txBody>
      </p:sp>
    </p:spTree>
    <p:extLst>
      <p:ext uri="{BB962C8B-B14F-4D97-AF65-F5344CB8AC3E}">
        <p14:creationId xmlns:p14="http://schemas.microsoft.com/office/powerpoint/2010/main" val="158812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441B7737-E3D8-47F4-8B54-7529C7A836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5CDAD12E-853D-4E20-9104-7129A3BF0D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25000"/>
                  <a:alpha val="10000"/>
                </a:schemeClr>
              </a:gs>
              <a:gs pos="0">
                <a:schemeClr val="bg2">
                  <a:lumMod val="75000"/>
                  <a:lumOff val="25000"/>
                  <a:alpha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11">
            <a:extLst>
              <a:ext uri="{FF2B5EF4-FFF2-40B4-BE49-F238E27FC236}">
                <a16:creationId xmlns:a16="http://schemas.microsoft.com/office/drawing/2014/main" id="{3DA59AFC-4552-4608-9A63-AFBBC2C029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pic>
        <p:nvPicPr>
          <p:cNvPr id="9" name="Picture 13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" name="Rectangle 15">
            <a:extLst>
              <a:ext uri="{FF2B5EF4-FFF2-40B4-BE49-F238E27FC236}">
                <a16:creationId xmlns:a16="http://schemas.microsoft.com/office/drawing/2014/main" id="{AC1E939A-6A69-42AE-8471-3AD3A74AD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11236326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385756-FB8B-435B-A393-55F8FC05B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860" y="1185911"/>
            <a:ext cx="3772261" cy="4891624"/>
          </a:xfrm>
        </p:spPr>
        <p:txBody>
          <a:bodyPr>
            <a:normAutofit/>
          </a:bodyPr>
          <a:lstStyle/>
          <a:p>
            <a:r>
              <a:rPr lang="en-US" sz="4800">
                <a:cs typeface="Arial"/>
              </a:rPr>
              <a:t>Iteration</a:t>
            </a:r>
            <a:endParaRPr lang="en-US" sz="4800"/>
          </a:p>
        </p:txBody>
      </p:sp>
      <p:sp>
        <p:nvSpPr>
          <p:cNvPr id="13" name="Rectangle 17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ight Triangle 19">
            <a:extLst>
              <a:ext uri="{FF2B5EF4-FFF2-40B4-BE49-F238E27FC236}">
                <a16:creationId xmlns:a16="http://schemas.microsoft.com/office/drawing/2014/main" id="{92255F51-A06E-404D-AE04-D9590EAC83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5262" y="1317286"/>
            <a:ext cx="239869" cy="239869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31065-D9C2-44A4-9C4E-922860A25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5739" y="1185911"/>
            <a:ext cx="5332895" cy="4864033"/>
          </a:xfrm>
        </p:spPr>
        <p:txBody>
          <a:bodyPr anchor="t">
            <a:normAutofit/>
          </a:bodyPr>
          <a:lstStyle/>
          <a:p>
            <a:pPr marL="344170" indent="-344170"/>
            <a:r>
              <a:rPr lang="en-US" sz="1800" dirty="0">
                <a:cs typeface="Arial"/>
              </a:rPr>
              <a:t>Much like development game play iteration has the player repeating an action in different contexts</a:t>
            </a:r>
            <a:endParaRPr lang="en-US" sz="1800">
              <a:cs typeface="Arial" panose="020B0604020202020204"/>
            </a:endParaRPr>
          </a:p>
          <a:p>
            <a:pPr marL="344170" indent="-344170"/>
            <a:endParaRPr lang="en-US" sz="1800">
              <a:cs typeface="Arial" panose="020B0604020202020204"/>
            </a:endParaRPr>
          </a:p>
        </p:txBody>
      </p:sp>
      <p:pic>
        <p:nvPicPr>
          <p:cNvPr id="4" name="Picture 16" descr="The best tower defense games on Android | PCWorld">
            <a:extLst>
              <a:ext uri="{FF2B5EF4-FFF2-40B4-BE49-F238E27FC236}">
                <a16:creationId xmlns:a16="http://schemas.microsoft.com/office/drawing/2014/main" id="{F9A4E160-D963-4366-B813-6AD3C86A0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4400" y="2657475"/>
            <a:ext cx="6655419" cy="373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223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B3408E4B-2DDD-4FB3-9181-7D8A09775F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3FCA32F3-0B4B-449A-8A9D-309A1B6782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1C78E1D-D549-4B5E-B65A-7353ED14D83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BC93C630-65D6-40FA-A096-8251FB983E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2C51E34-9874-483C-A2C5-C9D271AD14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109E7E7-5EA4-4526-A350-196FF2782FC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A6537-0960-4ED1-B5EB-7D26A5B8A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cs typeface="Arial"/>
              </a:rPr>
              <a:t>Gestalt</a:t>
            </a:r>
            <a:endParaRPr lang="en-US"/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476D45E3-3A94-4E81-8189-CF7EB9695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9803" y="2052116"/>
            <a:ext cx="3800523" cy="3997828"/>
          </a:xfrm>
        </p:spPr>
        <p:txBody>
          <a:bodyPr>
            <a:normAutofit/>
          </a:bodyPr>
          <a:lstStyle/>
          <a:p>
            <a:pPr marL="344170" indent="-344170"/>
            <a:r>
              <a:rPr lang="en-US" sz="1800">
                <a:cs typeface="Arial"/>
              </a:rPr>
              <a:t>"The whole is greater than the sum of its parts"</a:t>
            </a:r>
            <a:endParaRPr lang="en-US" sz="1800"/>
          </a:p>
          <a:p>
            <a:pPr marL="344170" indent="-344170"/>
            <a:r>
              <a:rPr lang="en-US" sz="1800">
                <a:cs typeface="Arial"/>
              </a:rPr>
              <a:t>Can apply to the games visuals, systems, player controls etc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742C11-6827-4BFE-974F-57202DFD6E1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xmlns="" r:id="rId6"/>
              </a:ext>
            </a:extLst>
          </a:blip>
          <a:srcRect l="9086" r="2689" b="1"/>
          <a:stretch/>
        </p:blipFill>
        <p:spPr>
          <a:xfrm>
            <a:off x="6577568" y="2348779"/>
            <a:ext cx="3674398" cy="3373468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22373A23-D87D-48AD-A357-96100C722DD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0C499-A0F0-4C0B-8C77-FE9C9725F725}"/>
              </a:ext>
            </a:extLst>
          </p:cNvPr>
          <p:cNvSpPr txBox="1"/>
          <p:nvPr/>
        </p:nvSpPr>
        <p:spPr>
          <a:xfrm>
            <a:off x="7670810" y="5522192"/>
            <a:ext cx="2581156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8927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67CD1-F5D8-4B87-81FE-8F6867073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Gestalt principles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B7C2D-7C5E-4790-8114-A0F9A4D86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4170" indent="-344170">
              <a:lnSpc>
                <a:spcPct val="110000"/>
              </a:lnSpc>
            </a:pPr>
            <a:endParaRPr lang="en-US">
              <a:cs typeface="Arial"/>
            </a:endParaRPr>
          </a:p>
          <a:p>
            <a:pPr marL="344170" lvl="1" indent="-344170">
              <a:lnSpc>
                <a:spcPct val="110000"/>
              </a:lnSpc>
            </a:pPr>
            <a:r>
              <a:rPr lang="en-US" dirty="0">
                <a:cs typeface="Arial"/>
              </a:rPr>
              <a:t>Closure/reification: we see whole objects, even when components are missing</a:t>
            </a:r>
            <a:endParaRPr lang="en-US" dirty="0">
              <a:ea typeface="+mn-lt"/>
              <a:cs typeface="+mn-lt"/>
            </a:endParaRPr>
          </a:p>
          <a:p>
            <a:pPr marL="344170" lvl="1" indent="-344170">
              <a:lnSpc>
                <a:spcPct val="110000"/>
              </a:lnSpc>
            </a:pPr>
            <a:r>
              <a:rPr lang="en-US" dirty="0">
                <a:cs typeface="Arial"/>
              </a:rPr>
              <a:t>Continuance: we tend to see continuous figures not the pieces</a:t>
            </a:r>
            <a:endParaRPr lang="en-US" dirty="0">
              <a:ea typeface="+mn-lt"/>
              <a:cs typeface="+mn-lt"/>
            </a:endParaRPr>
          </a:p>
          <a:p>
            <a:pPr marL="344170" lvl="1" indent="-344170">
              <a:lnSpc>
                <a:spcPct val="110000"/>
              </a:lnSpc>
            </a:pPr>
            <a:r>
              <a:rPr lang="en-US" dirty="0">
                <a:cs typeface="Arial"/>
              </a:rPr>
              <a:t>Similarity: we group things together that are similar</a:t>
            </a:r>
            <a:endParaRPr lang="en-US" dirty="0">
              <a:ea typeface="+mn-lt"/>
              <a:cs typeface="+mn-lt"/>
            </a:endParaRPr>
          </a:p>
          <a:p>
            <a:pPr marL="344170" lvl="1" indent="-344170">
              <a:lnSpc>
                <a:spcPct val="110000"/>
              </a:lnSpc>
            </a:pPr>
            <a:r>
              <a:rPr lang="en-US" dirty="0">
                <a:cs typeface="Arial"/>
              </a:rPr>
              <a:t>Proximity: we group things that are close together</a:t>
            </a:r>
            <a:endParaRPr lang="en-US" dirty="0">
              <a:ea typeface="+mn-lt"/>
              <a:cs typeface="+mn-lt"/>
            </a:endParaRPr>
          </a:p>
          <a:p>
            <a:pPr marL="344170" lvl="1" indent="-344170">
              <a:lnSpc>
                <a:spcPct val="110000"/>
              </a:lnSpc>
            </a:pPr>
            <a:r>
              <a:rPr lang="en-US" dirty="0">
                <a:cs typeface="Arial"/>
              </a:rPr>
              <a:t>Symmetry: we group things that create balance</a:t>
            </a:r>
            <a:endParaRPr lang="en-US" dirty="0">
              <a:ea typeface="+mn-lt"/>
              <a:cs typeface="+mn-lt"/>
            </a:endParaRPr>
          </a:p>
          <a:p>
            <a:pPr marL="344170" lvl="1" indent="-344170">
              <a:lnSpc>
                <a:spcPct val="110000"/>
              </a:lnSpc>
            </a:pPr>
            <a:r>
              <a:rPr lang="en-US" dirty="0">
                <a:cs typeface="Arial"/>
              </a:rPr>
              <a:t>Invariance: distorted objects attract attentions</a:t>
            </a:r>
            <a:endParaRPr lang="en-US" dirty="0">
              <a:ea typeface="+mn-lt"/>
              <a:cs typeface="+mn-lt"/>
            </a:endParaRPr>
          </a:p>
          <a:p>
            <a:pPr marL="344170" lvl="1" indent="-344170">
              <a:lnSpc>
                <a:spcPct val="110000"/>
              </a:lnSpc>
            </a:pPr>
            <a:r>
              <a:rPr lang="en-US" dirty="0">
                <a:cs typeface="Arial"/>
              </a:rPr>
              <a:t>Figure ground: we tend to see one image at a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380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F52A-85F9-43B0-B708-9D2823035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Game Pillars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5ECAE-81D6-4558-8323-DB0FD2865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052116"/>
            <a:ext cx="7796540" cy="1042756"/>
          </a:xfrm>
        </p:spPr>
        <p:txBody>
          <a:bodyPr/>
          <a:lstStyle/>
          <a:p>
            <a:pPr marL="344170" indent="-344170"/>
            <a:r>
              <a:rPr lang="en-US" dirty="0">
                <a:cs typeface="Arial"/>
              </a:rPr>
              <a:t>The features of the game that "hold up" the entire game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942B4700-AE0F-443F-ADFB-291F26A41444}"/>
              </a:ext>
            </a:extLst>
          </p:cNvPr>
          <p:cNvSpPr/>
          <p:nvPr/>
        </p:nvSpPr>
        <p:spPr>
          <a:xfrm>
            <a:off x="2772640" y="4344925"/>
            <a:ext cx="917863" cy="224270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cs typeface="Arial"/>
              </a:rPr>
              <a:t>Feature #1</a:t>
            </a:r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21E7C497-4AFD-4A79-AF69-DF5DBDB36DC3}"/>
              </a:ext>
            </a:extLst>
          </p:cNvPr>
          <p:cNvSpPr/>
          <p:nvPr/>
        </p:nvSpPr>
        <p:spPr>
          <a:xfrm>
            <a:off x="4055030" y="4344925"/>
            <a:ext cx="917863" cy="224270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Feature #2</a:t>
            </a:r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8898E7FC-75D9-4763-ABD0-140DB3FBFA31}"/>
              </a:ext>
            </a:extLst>
          </p:cNvPr>
          <p:cNvSpPr/>
          <p:nvPr/>
        </p:nvSpPr>
        <p:spPr>
          <a:xfrm>
            <a:off x="5337420" y="4391388"/>
            <a:ext cx="917863" cy="224270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ea typeface="+mn-lt"/>
                <a:cs typeface="+mn-lt"/>
              </a:rPr>
              <a:t>Feature #3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519640F7-C847-41EA-9840-9C83A18FAAF5}"/>
              </a:ext>
            </a:extLst>
          </p:cNvPr>
          <p:cNvSpPr/>
          <p:nvPr/>
        </p:nvSpPr>
        <p:spPr>
          <a:xfrm>
            <a:off x="2511840" y="2919529"/>
            <a:ext cx="4005144" cy="120804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cs typeface="Arial"/>
              </a:rPr>
              <a:t>My Cool Game</a:t>
            </a:r>
          </a:p>
        </p:txBody>
      </p:sp>
    </p:spTree>
    <p:extLst>
      <p:ext uri="{BB962C8B-B14F-4D97-AF65-F5344CB8AC3E}">
        <p14:creationId xmlns:p14="http://schemas.microsoft.com/office/powerpoint/2010/main" val="740366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828C9-A575-4DB1-86B9-6C9886B5E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The 80/20 Rule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5413A-4290-46E7-B852-B3BED6F03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4170" indent="-344170"/>
            <a:r>
              <a:rPr lang="en-US" dirty="0">
                <a:cs typeface="Arial"/>
              </a:rPr>
              <a:t>80 percent of the game will be experienced by 20 percent of the features</a:t>
            </a:r>
          </a:p>
          <a:p>
            <a:pPr marL="344170" indent="-344170"/>
            <a:r>
              <a:rPr lang="en-US" dirty="0">
                <a:cs typeface="Arial"/>
              </a:rPr>
              <a:t>Prioritizes when and how much time a feature should be developed</a:t>
            </a:r>
          </a:p>
        </p:txBody>
      </p:sp>
    </p:spTree>
    <p:extLst>
      <p:ext uri="{BB962C8B-B14F-4D97-AF65-F5344CB8AC3E}">
        <p14:creationId xmlns:p14="http://schemas.microsoft.com/office/powerpoint/2010/main" val="1275582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CE608-9AA3-4BBF-83A7-886BA022F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What are principles?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578EA-A59B-4D0C-885A-8DE84B6E8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4170" indent="-344170"/>
            <a:r>
              <a:rPr lang="en-US" dirty="0">
                <a:cs typeface="Arial"/>
              </a:rPr>
              <a:t>Tools that you can use to effectively design a game</a:t>
            </a:r>
          </a:p>
          <a:p>
            <a:pPr marL="344170" indent="-344170"/>
            <a:r>
              <a:rPr lang="en-US" dirty="0">
                <a:cs typeface="Arial"/>
              </a:rPr>
              <a:t>Numerous number of principles get used</a:t>
            </a:r>
          </a:p>
          <a:p>
            <a:pPr marL="344170" indent="-344170"/>
            <a:r>
              <a:rPr lang="en-US" dirty="0">
                <a:cs typeface="Arial"/>
              </a:rPr>
              <a:t>Probably get used unintentionally</a:t>
            </a:r>
          </a:p>
          <a:p>
            <a:pPr marL="344170" indent="-344170"/>
            <a:r>
              <a:rPr lang="en-US" dirty="0">
                <a:cs typeface="Arial"/>
              </a:rPr>
              <a:t>More aware of what you use the more effective you can use them</a:t>
            </a:r>
          </a:p>
          <a:p>
            <a:pPr marL="344170" indent="-344170"/>
            <a:r>
              <a:rPr lang="en-US" dirty="0">
                <a:cs typeface="Arial"/>
              </a:rPr>
              <a:t>Let's look at some common ones!</a:t>
            </a:r>
          </a:p>
        </p:txBody>
      </p:sp>
    </p:spTree>
    <p:extLst>
      <p:ext uri="{BB962C8B-B14F-4D97-AF65-F5344CB8AC3E}">
        <p14:creationId xmlns:p14="http://schemas.microsoft.com/office/powerpoint/2010/main" val="2323276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703AC-4C70-45B7-91B8-8397F35EE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Top Down / Bottom Up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A57129-0B58-4FA4-A660-1B9131AFA287}"/>
              </a:ext>
            </a:extLst>
          </p:cNvPr>
          <p:cNvSpPr/>
          <p:nvPr/>
        </p:nvSpPr>
        <p:spPr>
          <a:xfrm>
            <a:off x="5049981" y="1577686"/>
            <a:ext cx="1956953" cy="1108363"/>
          </a:xfrm>
          <a:prstGeom prst="rect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cs typeface="Arial"/>
              </a:rPr>
              <a:t>Concepts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81971C-33C4-4370-B7A6-5F07EAA5936F}"/>
              </a:ext>
            </a:extLst>
          </p:cNvPr>
          <p:cNvSpPr/>
          <p:nvPr/>
        </p:nvSpPr>
        <p:spPr>
          <a:xfrm>
            <a:off x="4980707" y="4738253"/>
            <a:ext cx="1956953" cy="1108363"/>
          </a:xfrm>
          <a:prstGeom prst="rect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cs typeface="Arial"/>
              </a:rPr>
              <a:t>Mechanics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E4ED5675-60F6-4037-A83D-D3BADBA36095}"/>
              </a:ext>
            </a:extLst>
          </p:cNvPr>
          <p:cNvSpPr/>
          <p:nvPr/>
        </p:nvSpPr>
        <p:spPr>
          <a:xfrm>
            <a:off x="4983444" y="3108647"/>
            <a:ext cx="588818" cy="1177636"/>
          </a:xfrm>
          <a:prstGeom prst="downArrow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Up 8">
            <a:extLst>
              <a:ext uri="{FF2B5EF4-FFF2-40B4-BE49-F238E27FC236}">
                <a16:creationId xmlns:a16="http://schemas.microsoft.com/office/drawing/2014/main" id="{355FE4F1-6FB7-49A8-B830-7C33179AF8FC}"/>
              </a:ext>
            </a:extLst>
          </p:cNvPr>
          <p:cNvSpPr/>
          <p:nvPr/>
        </p:nvSpPr>
        <p:spPr>
          <a:xfrm>
            <a:off x="6347251" y="3043705"/>
            <a:ext cx="588818" cy="1177636"/>
          </a:xfrm>
          <a:prstGeom prst="upArrow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853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0C8693A-B687-4F5E-B86B-B4F11D5234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51084F9-D042-49BE-9E1A-43E583B98F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E65CA45-264D-4FD3-9249-3CB04EC97E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E7B58214-716F-43B8-8272-85CE2B9AB0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A5C070E-7DB1-4147-B6A8-D14B9C40E1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31070C9-36CD-4B65-8159-324995821FB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AA3F72-1FA4-4589-A5D4-55701D9A9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cs typeface="Arial"/>
              </a:rPr>
              <a:t>Feed Back Loop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30130-246A-4E23-B9F8-0DD27E773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5805" y="2052116"/>
            <a:ext cx="2908167" cy="3997828"/>
          </a:xfrm>
        </p:spPr>
        <p:txBody>
          <a:bodyPr>
            <a:normAutofit/>
          </a:bodyPr>
          <a:lstStyle/>
          <a:p>
            <a:pPr marL="344170" indent="-344170"/>
            <a:r>
              <a:rPr lang="en-US" sz="1600" dirty="0">
                <a:cs typeface="Arial"/>
              </a:rPr>
              <a:t>player input -game responds – player input</a:t>
            </a:r>
          </a:p>
          <a:p>
            <a:pPr marL="344170" indent="-344170"/>
            <a:endParaRPr lang="en-US" sz="1600">
              <a:cs typeface="Arial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C35FB2-5194-4BE0-92D0-464E2B7116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9F157152-73D8-4DBD-9890-1B42E843FC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4814" y="1778128"/>
            <a:ext cx="7055004" cy="406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A926BDB-98EF-43B0-A66B-1A6EF8FB283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22A754-56A5-43DA-ADE3-C2704FABA2D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0FADDEF-2C10-4B0B-868E-6A655B671D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chemeClr val="accent1"/>
            </a:solidFill>
            <a:miter lim="800000"/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Shape, arrow&#10;&#10;Description automatically generated">
            <a:extLst>
              <a:ext uri="{FF2B5EF4-FFF2-40B4-BE49-F238E27FC236}">
                <a16:creationId xmlns:a16="http://schemas.microsoft.com/office/drawing/2014/main" id="{0435A0B2-0B94-4E46-A6FC-12E7CDBD8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988992"/>
            <a:ext cx="10905066" cy="488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26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2C9A412-6D33-4176-9157-E3B99D3AC2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943304-F883-42A9-840F-CC318A256D7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AFC6A7-C24E-4A7C-9566-DB74CCFEF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2A188AC-153B-4A00-B5A5-794810FA01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1FC670-9D36-4874-9280-16FEDEA4C6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36FD2F9-5FC0-4B1C-A95A-266B3379CB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1B7DA-2E00-465D-82C0-ED903C501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cs typeface="Arial"/>
              </a:rPr>
              <a:t>Flow</a:t>
            </a:r>
            <a:endParaRPr lang="en-US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EF1D079-6D38-4B93-86CC-7CB47202E2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892" r="13625" b="-2"/>
          <a:stretch/>
        </p:blipFill>
        <p:spPr>
          <a:xfrm>
            <a:off x="1589987" y="2364159"/>
            <a:ext cx="5151332" cy="3893733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F3571-9888-43FD-B2A5-525AFDDF7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2020" y="2052116"/>
            <a:ext cx="3164142" cy="3997828"/>
          </a:xfrm>
        </p:spPr>
        <p:txBody>
          <a:bodyPr>
            <a:normAutofit/>
          </a:bodyPr>
          <a:lstStyle/>
          <a:p>
            <a:pPr marL="344170" indent="-344170"/>
            <a:r>
              <a:rPr lang="en-US" sz="1600">
                <a:ea typeface="+mn-lt"/>
                <a:cs typeface="+mn-lt"/>
              </a:rPr>
              <a:t>Adapt the difficulty of the game to the players skill level</a:t>
            </a:r>
            <a:endParaRPr lang="en-US" sz="1600">
              <a:cs typeface="Arial" panose="020B0604020202020204"/>
            </a:endParaRPr>
          </a:p>
          <a:p>
            <a:pPr marL="344170" indent="-344170"/>
            <a:r>
              <a:rPr lang="en-US" sz="1600">
                <a:ea typeface="+mn-lt"/>
                <a:cs typeface="+mn-lt"/>
              </a:rPr>
              <a:t>Allow a “Cool off period” for the player to display their mastery</a:t>
            </a:r>
            <a:endParaRPr lang="en-US" sz="1600"/>
          </a:p>
          <a:p>
            <a:pPr marL="344170" indent="-344170"/>
            <a:endParaRPr lang="en-US" sz="1600">
              <a:cs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547AF4-DD54-40F6-9F0C-1D4C014EB58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61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81471-CAC6-46D5-9F6D-7C9DD8C60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Flow</a:t>
            </a:r>
            <a:endParaRPr lang="en-US" dirty="0"/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DB6F5BE1-B520-41F0-8376-C794853D8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2118692" y="1422025"/>
            <a:ext cx="7880072" cy="50824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680671-8B61-4BC7-9752-09030C81F92F}"/>
              </a:ext>
            </a:extLst>
          </p:cNvPr>
          <p:cNvSpPr txBox="1"/>
          <p:nvPr/>
        </p:nvSpPr>
        <p:spPr>
          <a:xfrm>
            <a:off x="8736496" y="6578531"/>
            <a:ext cx="2438400" cy="317500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r>
              <a:rPr lang="en-US">
                <a:hlinkClick r:id="rId3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4"/>
              </a:rPr>
              <a:t>CC BY-SA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1161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0F3308-12C4-4DD7-ABB4-D0DFAA3CF6D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24046D-AAB6-4470-AC22-6448D576E5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1A0A85-392D-49DA-B9EC-82262B3B96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AFD74C-283C-45BD-885B-6E6635E4B3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3DE725-FEB0-422F-BDBA-A29C95768A3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058156-257B-4118-BA50-5869C8AF6A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247311-285A-4F84-8560-A89932107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ea typeface="+mj-lt"/>
                <a:cs typeface="+mj-lt"/>
              </a:rPr>
              <a:t>Thesis, Antithesis, Synthesis (Goal, Conflict, Result)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EA926-F684-476B-A9C8-BC33D05E5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5805" y="2052116"/>
            <a:ext cx="2658877" cy="3997828"/>
          </a:xfrm>
        </p:spPr>
        <p:txBody>
          <a:bodyPr>
            <a:normAutofit/>
          </a:bodyPr>
          <a:lstStyle/>
          <a:p>
            <a:pPr marL="344170" indent="-344170"/>
            <a:r>
              <a:rPr lang="en-US" sz="1600">
                <a:ea typeface="+mn-lt"/>
                <a:cs typeface="+mn-lt"/>
              </a:rPr>
              <a:t>What does the player want to accomplish</a:t>
            </a:r>
            <a:endParaRPr lang="en-US" sz="1600">
              <a:cs typeface="Arial" panose="020B0604020202020204"/>
            </a:endParaRPr>
          </a:p>
          <a:p>
            <a:pPr marL="344170" indent="-344170"/>
            <a:r>
              <a:rPr lang="en-US" sz="1600">
                <a:ea typeface="+mn-lt"/>
                <a:cs typeface="+mn-lt"/>
              </a:rPr>
              <a:t>What stops the player from completing the goal</a:t>
            </a:r>
            <a:endParaRPr lang="en-US" sz="1600"/>
          </a:p>
          <a:p>
            <a:pPr marL="344170" indent="-344170"/>
            <a:r>
              <a:rPr lang="en-US" sz="1600">
                <a:ea typeface="+mn-lt"/>
                <a:cs typeface="+mn-lt"/>
              </a:rPr>
              <a:t>What happens when the player interacts with the conflict</a:t>
            </a:r>
            <a:endParaRPr lang="en-US" sz="1600"/>
          </a:p>
          <a:p>
            <a:pPr marL="344170" indent="-344170"/>
            <a:endParaRPr lang="en-US" sz="1600">
              <a:cs typeface="Arial"/>
            </a:endParaRPr>
          </a:p>
          <a:p>
            <a:pPr marL="344170" indent="-344170"/>
            <a:endParaRPr lang="en-US" sz="1600">
              <a:cs typeface="Arial"/>
            </a:endParaRPr>
          </a:p>
        </p:txBody>
      </p:sp>
      <p:pic>
        <p:nvPicPr>
          <p:cNvPr id="4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416D6116-D955-4C7F-995E-DB59470030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2992" y="2241199"/>
            <a:ext cx="5597539" cy="3149650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3B4D99-FEA8-489A-8436-A2F113BE1B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450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71F31-8B73-4894-9CE1-09CAF9D46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Agency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A37CF-86BD-4BA1-A0A7-B473F83B3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4170" indent="-344170"/>
            <a:r>
              <a:rPr lang="en-US" dirty="0">
                <a:cs typeface="Arial"/>
              </a:rPr>
              <a:t>What can the player control in the game?</a:t>
            </a:r>
          </a:p>
          <a:p>
            <a:pPr marL="344170" indent="-344170"/>
            <a:r>
              <a:rPr lang="en-US" dirty="0">
                <a:cs typeface="Arial"/>
              </a:rPr>
              <a:t>What is the balance between luck vs strategy?</a:t>
            </a:r>
          </a:p>
          <a:p>
            <a:pPr marL="344170" indent="-344170"/>
            <a:r>
              <a:rPr lang="en-US" dirty="0">
                <a:cs typeface="Arial"/>
              </a:rPr>
              <a:t>How the balance of agency influence the feel of the game?</a:t>
            </a:r>
          </a:p>
        </p:txBody>
      </p:sp>
    </p:spTree>
    <p:extLst>
      <p:ext uri="{BB962C8B-B14F-4D97-AF65-F5344CB8AC3E}">
        <p14:creationId xmlns:p14="http://schemas.microsoft.com/office/powerpoint/2010/main" val="10366844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0</TotalTime>
  <Words>304</Words>
  <Application>Microsoft Office PowerPoint</Application>
  <PresentationFormat>Widescreen</PresentationFormat>
  <Paragraphs>56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MS Shell Dlg 2</vt:lpstr>
      <vt:lpstr>Wingdings</vt:lpstr>
      <vt:lpstr>Wingdings 3</vt:lpstr>
      <vt:lpstr>Madison</vt:lpstr>
      <vt:lpstr>Game Design Principles</vt:lpstr>
      <vt:lpstr>What are principles?</vt:lpstr>
      <vt:lpstr>Top Down / Bottom Up</vt:lpstr>
      <vt:lpstr>Feed Back Loop</vt:lpstr>
      <vt:lpstr>PowerPoint Presentation</vt:lpstr>
      <vt:lpstr>Flow</vt:lpstr>
      <vt:lpstr>Flow</vt:lpstr>
      <vt:lpstr>Thesis, Antithesis, Synthesis (Goal, Conflict, Result)</vt:lpstr>
      <vt:lpstr>Agency</vt:lpstr>
      <vt:lpstr>Environmental Storytelling</vt:lpstr>
      <vt:lpstr>Golden Path</vt:lpstr>
      <vt:lpstr>Iteration</vt:lpstr>
      <vt:lpstr>Gestalt</vt:lpstr>
      <vt:lpstr>Gestalt principles</vt:lpstr>
      <vt:lpstr>Game Pillars</vt:lpstr>
      <vt:lpstr>The 80/20 Rule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Domain Student</dc:creator>
  <cp:lastModifiedBy>Technician</cp:lastModifiedBy>
  <cp:revision>266</cp:revision>
  <dcterms:created xsi:type="dcterms:W3CDTF">2021-02-13T03:14:37Z</dcterms:created>
  <dcterms:modified xsi:type="dcterms:W3CDTF">2021-02-15T02:48:38Z</dcterms:modified>
</cp:coreProperties>
</file>

<file path=docProps/thumbnail.jpeg>
</file>